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708" r:id="rId3"/>
    <p:sldMasterId id="2147483709" r:id="rId4"/>
    <p:sldMasterId id="2147483710" r:id="rId5"/>
    <p:sldMasterId id="2147483711" r:id="rId6"/>
    <p:sldMasterId id="2147483712"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297" r:id="rId50"/>
    <p:sldId id="298" r:id="rId51"/>
    <p:sldId id="299" r:id="rId52"/>
    <p:sldId id="300" r:id="rId5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40" Type="http://schemas.openxmlformats.org/officeDocument/2006/relationships/slide" Target="slides/slide32.xml"/><Relationship Id="rId42" Type="http://schemas.openxmlformats.org/officeDocument/2006/relationships/slide" Target="slides/slide34.xml"/><Relationship Id="rId41" Type="http://schemas.openxmlformats.org/officeDocument/2006/relationships/slide" Target="slides/slide33.xml"/><Relationship Id="rId44" Type="http://schemas.openxmlformats.org/officeDocument/2006/relationships/slide" Target="slides/slide36.xml"/><Relationship Id="rId43" Type="http://schemas.openxmlformats.org/officeDocument/2006/relationships/slide" Target="slides/slide35.xml"/><Relationship Id="rId46" Type="http://schemas.openxmlformats.org/officeDocument/2006/relationships/slide" Target="slides/slide38.xml"/><Relationship Id="rId45" Type="http://schemas.openxmlformats.org/officeDocument/2006/relationships/slide" Target="slides/slide3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1.xml"/><Relationship Id="rId48" Type="http://schemas.openxmlformats.org/officeDocument/2006/relationships/slide" Target="slides/slide40.xml"/><Relationship Id="rId47" Type="http://schemas.openxmlformats.org/officeDocument/2006/relationships/slide" Target="slides/slide39.xml"/><Relationship Id="rId49" Type="http://schemas.openxmlformats.org/officeDocument/2006/relationships/slide" Target="slides/slide41.xml"/><Relationship Id="rId5" Type="http://schemas.openxmlformats.org/officeDocument/2006/relationships/slideMaster" Target="slideMasters/slideMaster3.xml"/><Relationship Id="rId6" Type="http://schemas.openxmlformats.org/officeDocument/2006/relationships/slideMaster" Target="slideMasters/slideMaster4.xml"/><Relationship Id="rId7" Type="http://schemas.openxmlformats.org/officeDocument/2006/relationships/slideMaster" Target="slideMasters/slideMaster5.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33" Type="http://schemas.openxmlformats.org/officeDocument/2006/relationships/slide" Target="slides/slide25.xml"/><Relationship Id="rId32" Type="http://schemas.openxmlformats.org/officeDocument/2006/relationships/slide" Target="slides/slide24.xml"/><Relationship Id="rId35" Type="http://schemas.openxmlformats.org/officeDocument/2006/relationships/slide" Target="slides/slide27.xml"/><Relationship Id="rId34" Type="http://schemas.openxmlformats.org/officeDocument/2006/relationships/slide" Target="slides/slide26.xml"/><Relationship Id="rId37" Type="http://schemas.openxmlformats.org/officeDocument/2006/relationships/slide" Target="slides/slide29.xml"/><Relationship Id="rId36" Type="http://schemas.openxmlformats.org/officeDocument/2006/relationships/slide" Target="slides/slide28.xml"/><Relationship Id="rId39" Type="http://schemas.openxmlformats.org/officeDocument/2006/relationships/slide" Target="slides/slide31.xml"/><Relationship Id="rId38" Type="http://schemas.openxmlformats.org/officeDocument/2006/relationships/slide" Target="slides/slide30.xml"/><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29" Type="http://schemas.openxmlformats.org/officeDocument/2006/relationships/slide" Target="slides/slide21.xml"/><Relationship Id="rId51" Type="http://schemas.openxmlformats.org/officeDocument/2006/relationships/slide" Target="slides/slide43.xml"/><Relationship Id="rId50" Type="http://schemas.openxmlformats.org/officeDocument/2006/relationships/slide" Target="slides/slide42.xml"/><Relationship Id="rId53" Type="http://schemas.openxmlformats.org/officeDocument/2006/relationships/slide" Target="slides/slide45.xml"/><Relationship Id="rId52" Type="http://schemas.openxmlformats.org/officeDocument/2006/relationships/slide" Target="slides/slide44.xml"/><Relationship Id="rId11" Type="http://schemas.openxmlformats.org/officeDocument/2006/relationships/slide" Target="slides/slide3.xml"/><Relationship Id="rId10" Type="http://schemas.openxmlformats.org/officeDocument/2006/relationships/slide" Target="slides/slide2.xml"/><Relationship Id="rId13" Type="http://schemas.openxmlformats.org/officeDocument/2006/relationships/slide" Target="slides/slide5.xml"/><Relationship Id="rId12" Type="http://schemas.openxmlformats.org/officeDocument/2006/relationships/slide" Target="slides/slide4.xml"/><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756000" y="5078520"/>
            <a:ext cx="6047640" cy="4811040"/>
          </a:xfrm>
          <a:prstGeom prst="rect">
            <a:avLst/>
          </a:prstGeom>
          <a:noFill/>
          <a:ln>
            <a:noFill/>
          </a:ln>
        </p:spPr>
        <p:txBody>
          <a:bodyPr anchorCtr="0" anchor="t" bIns="0" lIns="0" spcFirstLastPara="1" rIns="0" wrap="square" tIns="0"/>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5" name="Google Shape;5;n"/>
          <p:cNvSpPr txBox="1"/>
          <p:nvPr>
            <p:ph idx="3" type="hdr"/>
          </p:nvPr>
        </p:nvSpPr>
        <p:spPr>
          <a:xfrm>
            <a:off x="0" y="0"/>
            <a:ext cx="3280680" cy="534240"/>
          </a:xfrm>
          <a:prstGeom prst="rect">
            <a:avLst/>
          </a:prstGeom>
          <a:noFill/>
          <a:ln>
            <a:noFill/>
          </a:ln>
        </p:spPr>
        <p:txBody>
          <a:bodyPr anchorCtr="0" anchor="t" bIns="0" lIns="0" spcFirstLastPara="1" rIns="0" wrap="square" tIns="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6" name="Google Shape;6;n"/>
          <p:cNvSpPr txBox="1"/>
          <p:nvPr>
            <p:ph idx="10" type="dt"/>
          </p:nvPr>
        </p:nvSpPr>
        <p:spPr>
          <a:xfrm>
            <a:off x="4278960" y="0"/>
            <a:ext cx="3280680" cy="534240"/>
          </a:xfrm>
          <a:prstGeom prst="rect">
            <a:avLst/>
          </a:prstGeom>
          <a:noFill/>
          <a:ln>
            <a:noFill/>
          </a:ln>
        </p:spPr>
        <p:txBody>
          <a:bodyPr anchorCtr="0" anchor="t" bIns="0" lIns="0" spcFirstLastPara="1" rIns="0" wrap="square" tIns="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10157400"/>
            <a:ext cx="3280680" cy="534240"/>
          </a:xfrm>
          <a:prstGeom prst="rect">
            <a:avLst/>
          </a:prstGeom>
          <a:noFill/>
          <a:ln>
            <a:noFill/>
          </a:ln>
        </p:spPr>
        <p:txBody>
          <a:bodyPr anchorCtr="0" anchor="b" bIns="0" lIns="0" spcFirstLastPara="1" rIns="0" wrap="square" tIns="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8" name="Google Shape;8;n"/>
          <p:cNvSpPr txBox="1"/>
          <p:nvPr>
            <p:ph idx="12" type="sldNum"/>
          </p:nvPr>
        </p:nvSpPr>
        <p:spPr>
          <a:xfrm>
            <a:off x="4278960" y="10157400"/>
            <a:ext cx="3280680" cy="534240"/>
          </a:xfrm>
          <a:prstGeom prst="rect">
            <a:avLst/>
          </a:prstGeom>
          <a:noFill/>
          <a:ln>
            <a:noFill/>
          </a:ln>
        </p:spPr>
        <p:txBody>
          <a:bodyPr anchorCtr="0" anchor="b" bIns="0" lIns="0" spcFirstLastPara="1" rIns="0" wrap="square" tIns="0">
            <a:noAutofit/>
          </a:bodyPr>
          <a:lstStyle/>
          <a:p>
            <a:pPr indent="0" lvl="0" marL="0" marR="0" rtl="0" algn="r">
              <a:spcBef>
                <a:spcPts val="0"/>
              </a:spcBef>
              <a:spcAft>
                <a:spcPts val="0"/>
              </a:spcAft>
              <a:buNone/>
            </a:pPr>
            <a:fld id="{00000000-1234-1234-1234-123412341234}" type="slidenum">
              <a:rPr b="0" i="0" lang="pt-BR" sz="1400" u="none" cap="none" strike="noStrike">
                <a:latin typeface="Times New Roman"/>
                <a:ea typeface="Times New Roman"/>
                <a:cs typeface="Times New Roman"/>
                <a:sym typeface="Times New Roman"/>
              </a:rPr>
              <a:t>‹#›</a:t>
            </a:fld>
            <a:endParaRPr b="0" i="0" sz="1400" u="none" cap="none" strike="noStrike">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8" name="Shape 308"/>
        <p:cNvGrpSpPr/>
        <p:nvPr/>
      </p:nvGrpSpPr>
      <p:grpSpPr>
        <a:xfrm>
          <a:off x="0" y="0"/>
          <a:ext cx="0" cy="0"/>
          <a:chOff x="0" y="0"/>
          <a:chExt cx="0" cy="0"/>
        </a:xfrm>
      </p:grpSpPr>
      <p:sp>
        <p:nvSpPr>
          <p:cNvPr id="309" name="Google Shape;309;p1: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10" name="Google Shape;310;p1: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5" name="Shape 315"/>
        <p:cNvGrpSpPr/>
        <p:nvPr/>
      </p:nvGrpSpPr>
      <p:grpSpPr>
        <a:xfrm>
          <a:off x="0" y="0"/>
          <a:ext cx="0" cy="0"/>
          <a:chOff x="0" y="0"/>
          <a:chExt cx="0" cy="0"/>
        </a:xfrm>
      </p:grpSpPr>
      <p:sp>
        <p:nvSpPr>
          <p:cNvPr id="316" name="Google Shape;316;g47c9e84533_0_6:notes"/>
          <p:cNvSpPr/>
          <p:nvPr>
            <p:ph idx="2" type="sldImg"/>
          </p:nvPr>
        </p:nvSpPr>
        <p:spPr>
          <a:xfrm>
            <a:off x="1107000" y="812520"/>
            <a:ext cx="5345400" cy="40089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47c9e84533_0_6:notes"/>
          <p:cNvSpPr txBox="1"/>
          <p:nvPr>
            <p:ph idx="1" type="body"/>
          </p:nvPr>
        </p:nvSpPr>
        <p:spPr>
          <a:xfrm>
            <a:off x="756000" y="5078520"/>
            <a:ext cx="6047700" cy="48111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18" name="Google Shape;318;g47c9e84533_0_6:notes"/>
          <p:cNvSpPr txBox="1"/>
          <p:nvPr>
            <p:ph idx="12" type="sldNum"/>
          </p:nvPr>
        </p:nvSpPr>
        <p:spPr>
          <a:xfrm>
            <a:off x="4278960" y="10157400"/>
            <a:ext cx="3280800" cy="534300"/>
          </a:xfrm>
          <a:prstGeom prst="rect">
            <a:avLst/>
          </a:prstGeom>
        </p:spPr>
        <p:txBody>
          <a:bodyPr anchorCtr="0" anchor="b" bIns="0" lIns="0" spcFirstLastPara="1" rIns="0" wrap="square" tIns="0">
            <a:noAutofit/>
          </a:bodyPr>
          <a:lstStyle/>
          <a:p>
            <a:pPr indent="0" lvl="0" marL="0" rtl="0" algn="r">
              <a:spcBef>
                <a:spcPts val="0"/>
              </a:spcBef>
              <a:spcAft>
                <a:spcPts val="0"/>
              </a:spcAft>
              <a:buClr>
                <a:srgbClr val="000000"/>
              </a:buClr>
              <a:buFont typeface="Arial"/>
              <a:buNone/>
            </a:pPr>
            <a:fld id="{00000000-1234-1234-1234-123412341234}" type="slidenum">
              <a:rPr lang="pt-BR"/>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2" name="Shape 322"/>
        <p:cNvGrpSpPr/>
        <p:nvPr/>
      </p:nvGrpSpPr>
      <p:grpSpPr>
        <a:xfrm>
          <a:off x="0" y="0"/>
          <a:ext cx="0" cy="0"/>
          <a:chOff x="0" y="0"/>
          <a:chExt cx="0" cy="0"/>
        </a:xfrm>
      </p:grpSpPr>
      <p:sp>
        <p:nvSpPr>
          <p:cNvPr id="323" name="Google Shape;323;p2: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24" name="Google Shape;324;p2: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4" name="Shape 334"/>
        <p:cNvGrpSpPr/>
        <p:nvPr/>
      </p:nvGrpSpPr>
      <p:grpSpPr>
        <a:xfrm>
          <a:off x="0" y="0"/>
          <a:ext cx="0" cy="0"/>
          <a:chOff x="0" y="0"/>
          <a:chExt cx="0" cy="0"/>
        </a:xfrm>
      </p:grpSpPr>
      <p:sp>
        <p:nvSpPr>
          <p:cNvPr id="335" name="Google Shape;335;p3: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36" name="Google Shape;336;p3: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5" name="Shape 345"/>
        <p:cNvGrpSpPr/>
        <p:nvPr/>
      </p:nvGrpSpPr>
      <p:grpSpPr>
        <a:xfrm>
          <a:off x="0" y="0"/>
          <a:ext cx="0" cy="0"/>
          <a:chOff x="0" y="0"/>
          <a:chExt cx="0" cy="0"/>
        </a:xfrm>
      </p:grpSpPr>
      <p:sp>
        <p:nvSpPr>
          <p:cNvPr id="346" name="Google Shape;346;p4: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47" name="Google Shape;347;p4: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3" name="Shape 353"/>
        <p:cNvGrpSpPr/>
        <p:nvPr/>
      </p:nvGrpSpPr>
      <p:grpSpPr>
        <a:xfrm>
          <a:off x="0" y="0"/>
          <a:ext cx="0" cy="0"/>
          <a:chOff x="0" y="0"/>
          <a:chExt cx="0" cy="0"/>
        </a:xfrm>
      </p:grpSpPr>
      <p:sp>
        <p:nvSpPr>
          <p:cNvPr id="354" name="Google Shape;354;p5: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55" name="Google Shape;355;p5: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9" name="Shape 359"/>
        <p:cNvGrpSpPr/>
        <p:nvPr/>
      </p:nvGrpSpPr>
      <p:grpSpPr>
        <a:xfrm>
          <a:off x="0" y="0"/>
          <a:ext cx="0" cy="0"/>
          <a:chOff x="0" y="0"/>
          <a:chExt cx="0" cy="0"/>
        </a:xfrm>
      </p:grpSpPr>
      <p:sp>
        <p:nvSpPr>
          <p:cNvPr id="360" name="Google Shape;360;p6: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61" name="Google Shape;361;p6: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5" name="Shape 365"/>
        <p:cNvGrpSpPr/>
        <p:nvPr/>
      </p:nvGrpSpPr>
      <p:grpSpPr>
        <a:xfrm>
          <a:off x="0" y="0"/>
          <a:ext cx="0" cy="0"/>
          <a:chOff x="0" y="0"/>
          <a:chExt cx="0" cy="0"/>
        </a:xfrm>
      </p:grpSpPr>
      <p:sp>
        <p:nvSpPr>
          <p:cNvPr id="366" name="Google Shape;366;p7: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67" name="Google Shape;367;p7: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2" name="Shape 372"/>
        <p:cNvGrpSpPr/>
        <p:nvPr/>
      </p:nvGrpSpPr>
      <p:grpSpPr>
        <a:xfrm>
          <a:off x="0" y="0"/>
          <a:ext cx="0" cy="0"/>
          <a:chOff x="0" y="0"/>
          <a:chExt cx="0" cy="0"/>
        </a:xfrm>
      </p:grpSpPr>
      <p:sp>
        <p:nvSpPr>
          <p:cNvPr id="373" name="Google Shape;373;p8: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74" name="Google Shape;374;p8: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9" name="Shape 379"/>
        <p:cNvGrpSpPr/>
        <p:nvPr/>
      </p:nvGrpSpPr>
      <p:grpSpPr>
        <a:xfrm>
          <a:off x="0" y="0"/>
          <a:ext cx="0" cy="0"/>
          <a:chOff x="0" y="0"/>
          <a:chExt cx="0" cy="0"/>
        </a:xfrm>
      </p:grpSpPr>
      <p:sp>
        <p:nvSpPr>
          <p:cNvPr id="380" name="Google Shape;380;p9: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81" name="Google Shape;381;p9: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6" name="Shape 386"/>
        <p:cNvGrpSpPr/>
        <p:nvPr/>
      </p:nvGrpSpPr>
      <p:grpSpPr>
        <a:xfrm>
          <a:off x="0" y="0"/>
          <a:ext cx="0" cy="0"/>
          <a:chOff x="0" y="0"/>
          <a:chExt cx="0" cy="0"/>
        </a:xfrm>
      </p:grpSpPr>
      <p:sp>
        <p:nvSpPr>
          <p:cNvPr id="387" name="Google Shape;387;p10: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88" name="Google Shape;388;p10: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3" name="Shape 393"/>
        <p:cNvGrpSpPr/>
        <p:nvPr/>
      </p:nvGrpSpPr>
      <p:grpSpPr>
        <a:xfrm>
          <a:off x="0" y="0"/>
          <a:ext cx="0" cy="0"/>
          <a:chOff x="0" y="0"/>
          <a:chExt cx="0" cy="0"/>
        </a:xfrm>
      </p:grpSpPr>
      <p:sp>
        <p:nvSpPr>
          <p:cNvPr id="394" name="Google Shape;394;p11: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395" name="Google Shape;395;p11: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8" name="Shape 398"/>
        <p:cNvGrpSpPr/>
        <p:nvPr/>
      </p:nvGrpSpPr>
      <p:grpSpPr>
        <a:xfrm>
          <a:off x="0" y="0"/>
          <a:ext cx="0" cy="0"/>
          <a:chOff x="0" y="0"/>
          <a:chExt cx="0" cy="0"/>
        </a:xfrm>
      </p:grpSpPr>
      <p:sp>
        <p:nvSpPr>
          <p:cNvPr id="399" name="Google Shape;399;p12: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00" name="Google Shape;400;p12: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4" name="Shape 404"/>
        <p:cNvGrpSpPr/>
        <p:nvPr/>
      </p:nvGrpSpPr>
      <p:grpSpPr>
        <a:xfrm>
          <a:off x="0" y="0"/>
          <a:ext cx="0" cy="0"/>
          <a:chOff x="0" y="0"/>
          <a:chExt cx="0" cy="0"/>
        </a:xfrm>
      </p:grpSpPr>
      <p:sp>
        <p:nvSpPr>
          <p:cNvPr id="405" name="Google Shape;405;p13: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06" name="Google Shape;406;p13: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0" name="Shape 410"/>
        <p:cNvGrpSpPr/>
        <p:nvPr/>
      </p:nvGrpSpPr>
      <p:grpSpPr>
        <a:xfrm>
          <a:off x="0" y="0"/>
          <a:ext cx="0" cy="0"/>
          <a:chOff x="0" y="0"/>
          <a:chExt cx="0" cy="0"/>
        </a:xfrm>
      </p:grpSpPr>
      <p:sp>
        <p:nvSpPr>
          <p:cNvPr id="411" name="Google Shape;411;p14: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12" name="Google Shape;412;p14: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6" name="Shape 416"/>
        <p:cNvGrpSpPr/>
        <p:nvPr/>
      </p:nvGrpSpPr>
      <p:grpSpPr>
        <a:xfrm>
          <a:off x="0" y="0"/>
          <a:ext cx="0" cy="0"/>
          <a:chOff x="0" y="0"/>
          <a:chExt cx="0" cy="0"/>
        </a:xfrm>
      </p:grpSpPr>
      <p:sp>
        <p:nvSpPr>
          <p:cNvPr id="417" name="Google Shape;417;p15: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18" name="Google Shape;418;p15: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2" name="Shape 422"/>
        <p:cNvGrpSpPr/>
        <p:nvPr/>
      </p:nvGrpSpPr>
      <p:grpSpPr>
        <a:xfrm>
          <a:off x="0" y="0"/>
          <a:ext cx="0" cy="0"/>
          <a:chOff x="0" y="0"/>
          <a:chExt cx="0" cy="0"/>
        </a:xfrm>
      </p:grpSpPr>
      <p:sp>
        <p:nvSpPr>
          <p:cNvPr id="423" name="Google Shape;423;p16: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24" name="Google Shape;424;p16: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0" name="Shape 430"/>
        <p:cNvGrpSpPr/>
        <p:nvPr/>
      </p:nvGrpSpPr>
      <p:grpSpPr>
        <a:xfrm>
          <a:off x="0" y="0"/>
          <a:ext cx="0" cy="0"/>
          <a:chOff x="0" y="0"/>
          <a:chExt cx="0" cy="0"/>
        </a:xfrm>
      </p:grpSpPr>
      <p:sp>
        <p:nvSpPr>
          <p:cNvPr id="431" name="Google Shape;431;p17: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32" name="Google Shape;432;p17: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8" name="Shape 438"/>
        <p:cNvGrpSpPr/>
        <p:nvPr/>
      </p:nvGrpSpPr>
      <p:grpSpPr>
        <a:xfrm>
          <a:off x="0" y="0"/>
          <a:ext cx="0" cy="0"/>
          <a:chOff x="0" y="0"/>
          <a:chExt cx="0" cy="0"/>
        </a:xfrm>
      </p:grpSpPr>
      <p:sp>
        <p:nvSpPr>
          <p:cNvPr id="439" name="Google Shape;439;p18: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40" name="Google Shape;440;p18: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6" name="Shape 446"/>
        <p:cNvGrpSpPr/>
        <p:nvPr/>
      </p:nvGrpSpPr>
      <p:grpSpPr>
        <a:xfrm>
          <a:off x="0" y="0"/>
          <a:ext cx="0" cy="0"/>
          <a:chOff x="0" y="0"/>
          <a:chExt cx="0" cy="0"/>
        </a:xfrm>
      </p:grpSpPr>
      <p:sp>
        <p:nvSpPr>
          <p:cNvPr id="447" name="Google Shape;447;p19: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48" name="Google Shape;448;p19: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2" name="Shape 452"/>
        <p:cNvGrpSpPr/>
        <p:nvPr/>
      </p:nvGrpSpPr>
      <p:grpSpPr>
        <a:xfrm>
          <a:off x="0" y="0"/>
          <a:ext cx="0" cy="0"/>
          <a:chOff x="0" y="0"/>
          <a:chExt cx="0" cy="0"/>
        </a:xfrm>
      </p:grpSpPr>
      <p:sp>
        <p:nvSpPr>
          <p:cNvPr id="453" name="Google Shape;453;p20: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54" name="Google Shape;454;p20: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8" name="Shape 458"/>
        <p:cNvGrpSpPr/>
        <p:nvPr/>
      </p:nvGrpSpPr>
      <p:grpSpPr>
        <a:xfrm>
          <a:off x="0" y="0"/>
          <a:ext cx="0" cy="0"/>
          <a:chOff x="0" y="0"/>
          <a:chExt cx="0" cy="0"/>
        </a:xfrm>
      </p:grpSpPr>
      <p:sp>
        <p:nvSpPr>
          <p:cNvPr id="459" name="Google Shape;459;p21: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60" name="Google Shape;460;p21: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64" name="Shape 464"/>
        <p:cNvGrpSpPr/>
        <p:nvPr/>
      </p:nvGrpSpPr>
      <p:grpSpPr>
        <a:xfrm>
          <a:off x="0" y="0"/>
          <a:ext cx="0" cy="0"/>
          <a:chOff x="0" y="0"/>
          <a:chExt cx="0" cy="0"/>
        </a:xfrm>
      </p:grpSpPr>
      <p:sp>
        <p:nvSpPr>
          <p:cNvPr id="465" name="Google Shape;465;p22: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66" name="Google Shape;466;p22: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0" name="Shape 470"/>
        <p:cNvGrpSpPr/>
        <p:nvPr/>
      </p:nvGrpSpPr>
      <p:grpSpPr>
        <a:xfrm>
          <a:off x="0" y="0"/>
          <a:ext cx="0" cy="0"/>
          <a:chOff x="0" y="0"/>
          <a:chExt cx="0" cy="0"/>
        </a:xfrm>
      </p:grpSpPr>
      <p:sp>
        <p:nvSpPr>
          <p:cNvPr id="471" name="Google Shape;471;p23: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72" name="Google Shape;472;p23: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6" name="Shape 476"/>
        <p:cNvGrpSpPr/>
        <p:nvPr/>
      </p:nvGrpSpPr>
      <p:grpSpPr>
        <a:xfrm>
          <a:off x="0" y="0"/>
          <a:ext cx="0" cy="0"/>
          <a:chOff x="0" y="0"/>
          <a:chExt cx="0" cy="0"/>
        </a:xfrm>
      </p:grpSpPr>
      <p:sp>
        <p:nvSpPr>
          <p:cNvPr id="477" name="Google Shape;477;p24: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78" name="Google Shape;478;p24: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2" name="Shape 482"/>
        <p:cNvGrpSpPr/>
        <p:nvPr/>
      </p:nvGrpSpPr>
      <p:grpSpPr>
        <a:xfrm>
          <a:off x="0" y="0"/>
          <a:ext cx="0" cy="0"/>
          <a:chOff x="0" y="0"/>
          <a:chExt cx="0" cy="0"/>
        </a:xfrm>
      </p:grpSpPr>
      <p:sp>
        <p:nvSpPr>
          <p:cNvPr id="483" name="Google Shape;483;p25: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84" name="Google Shape;484;p25: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9" name="Shape 489"/>
        <p:cNvGrpSpPr/>
        <p:nvPr/>
      </p:nvGrpSpPr>
      <p:grpSpPr>
        <a:xfrm>
          <a:off x="0" y="0"/>
          <a:ext cx="0" cy="0"/>
          <a:chOff x="0" y="0"/>
          <a:chExt cx="0" cy="0"/>
        </a:xfrm>
      </p:grpSpPr>
      <p:sp>
        <p:nvSpPr>
          <p:cNvPr id="490" name="Google Shape;490;p26: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91" name="Google Shape;491;p26: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96" name="Shape 496"/>
        <p:cNvGrpSpPr/>
        <p:nvPr/>
      </p:nvGrpSpPr>
      <p:grpSpPr>
        <a:xfrm>
          <a:off x="0" y="0"/>
          <a:ext cx="0" cy="0"/>
          <a:chOff x="0" y="0"/>
          <a:chExt cx="0" cy="0"/>
        </a:xfrm>
      </p:grpSpPr>
      <p:sp>
        <p:nvSpPr>
          <p:cNvPr id="497" name="Google Shape;497;p27: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498" name="Google Shape;498;p27: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2" name="Shape 502"/>
        <p:cNvGrpSpPr/>
        <p:nvPr/>
      </p:nvGrpSpPr>
      <p:grpSpPr>
        <a:xfrm>
          <a:off x="0" y="0"/>
          <a:ext cx="0" cy="0"/>
          <a:chOff x="0" y="0"/>
          <a:chExt cx="0" cy="0"/>
        </a:xfrm>
      </p:grpSpPr>
      <p:sp>
        <p:nvSpPr>
          <p:cNvPr id="503" name="Google Shape;503;p28: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04" name="Google Shape;504;p28: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8" name="Shape 508"/>
        <p:cNvGrpSpPr/>
        <p:nvPr/>
      </p:nvGrpSpPr>
      <p:grpSpPr>
        <a:xfrm>
          <a:off x="0" y="0"/>
          <a:ext cx="0" cy="0"/>
          <a:chOff x="0" y="0"/>
          <a:chExt cx="0" cy="0"/>
        </a:xfrm>
      </p:grpSpPr>
      <p:sp>
        <p:nvSpPr>
          <p:cNvPr id="509" name="Google Shape;509;p29: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10" name="Google Shape;510;p29: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14" name="Shape 514"/>
        <p:cNvGrpSpPr/>
        <p:nvPr/>
      </p:nvGrpSpPr>
      <p:grpSpPr>
        <a:xfrm>
          <a:off x="0" y="0"/>
          <a:ext cx="0" cy="0"/>
          <a:chOff x="0" y="0"/>
          <a:chExt cx="0" cy="0"/>
        </a:xfrm>
      </p:grpSpPr>
      <p:sp>
        <p:nvSpPr>
          <p:cNvPr id="515" name="Google Shape;515;p30: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16" name="Google Shape;516;p30: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0" name="Shape 520"/>
        <p:cNvGrpSpPr/>
        <p:nvPr/>
      </p:nvGrpSpPr>
      <p:grpSpPr>
        <a:xfrm>
          <a:off x="0" y="0"/>
          <a:ext cx="0" cy="0"/>
          <a:chOff x="0" y="0"/>
          <a:chExt cx="0" cy="0"/>
        </a:xfrm>
      </p:grpSpPr>
      <p:sp>
        <p:nvSpPr>
          <p:cNvPr id="521" name="Google Shape;521;p31: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22" name="Google Shape;522;p31: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6" name="Shape 526"/>
        <p:cNvGrpSpPr/>
        <p:nvPr/>
      </p:nvGrpSpPr>
      <p:grpSpPr>
        <a:xfrm>
          <a:off x="0" y="0"/>
          <a:ext cx="0" cy="0"/>
          <a:chOff x="0" y="0"/>
          <a:chExt cx="0" cy="0"/>
        </a:xfrm>
      </p:grpSpPr>
      <p:sp>
        <p:nvSpPr>
          <p:cNvPr id="527" name="Google Shape;527;p32: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28" name="Google Shape;528;p32: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32" name="Shape 532"/>
        <p:cNvGrpSpPr/>
        <p:nvPr/>
      </p:nvGrpSpPr>
      <p:grpSpPr>
        <a:xfrm>
          <a:off x="0" y="0"/>
          <a:ext cx="0" cy="0"/>
          <a:chOff x="0" y="0"/>
          <a:chExt cx="0" cy="0"/>
        </a:xfrm>
      </p:grpSpPr>
      <p:sp>
        <p:nvSpPr>
          <p:cNvPr id="533" name="Google Shape;533;p33: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34" name="Google Shape;534;p33: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38" name="Shape 538"/>
        <p:cNvGrpSpPr/>
        <p:nvPr/>
      </p:nvGrpSpPr>
      <p:grpSpPr>
        <a:xfrm>
          <a:off x="0" y="0"/>
          <a:ext cx="0" cy="0"/>
          <a:chOff x="0" y="0"/>
          <a:chExt cx="0" cy="0"/>
        </a:xfrm>
      </p:grpSpPr>
      <p:sp>
        <p:nvSpPr>
          <p:cNvPr id="539" name="Google Shape;539;p34: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40" name="Google Shape;540;p34: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44" name="Shape 544"/>
        <p:cNvGrpSpPr/>
        <p:nvPr/>
      </p:nvGrpSpPr>
      <p:grpSpPr>
        <a:xfrm>
          <a:off x="0" y="0"/>
          <a:ext cx="0" cy="0"/>
          <a:chOff x="0" y="0"/>
          <a:chExt cx="0" cy="0"/>
        </a:xfrm>
      </p:grpSpPr>
      <p:sp>
        <p:nvSpPr>
          <p:cNvPr id="545" name="Google Shape;545;p35: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46" name="Google Shape;546;p35: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50" name="Shape 550"/>
        <p:cNvGrpSpPr/>
        <p:nvPr/>
      </p:nvGrpSpPr>
      <p:grpSpPr>
        <a:xfrm>
          <a:off x="0" y="0"/>
          <a:ext cx="0" cy="0"/>
          <a:chOff x="0" y="0"/>
          <a:chExt cx="0" cy="0"/>
        </a:xfrm>
      </p:grpSpPr>
      <p:sp>
        <p:nvSpPr>
          <p:cNvPr id="551" name="Google Shape;551;p36: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52" name="Google Shape;552;p36: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56" name="Shape 556"/>
        <p:cNvGrpSpPr/>
        <p:nvPr/>
      </p:nvGrpSpPr>
      <p:grpSpPr>
        <a:xfrm>
          <a:off x="0" y="0"/>
          <a:ext cx="0" cy="0"/>
          <a:chOff x="0" y="0"/>
          <a:chExt cx="0" cy="0"/>
        </a:xfrm>
      </p:grpSpPr>
      <p:sp>
        <p:nvSpPr>
          <p:cNvPr id="557" name="Google Shape;557;p37: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58" name="Google Shape;558;p37: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62" name="Shape 562"/>
        <p:cNvGrpSpPr/>
        <p:nvPr/>
      </p:nvGrpSpPr>
      <p:grpSpPr>
        <a:xfrm>
          <a:off x="0" y="0"/>
          <a:ext cx="0" cy="0"/>
          <a:chOff x="0" y="0"/>
          <a:chExt cx="0" cy="0"/>
        </a:xfrm>
      </p:grpSpPr>
      <p:sp>
        <p:nvSpPr>
          <p:cNvPr id="563" name="Google Shape;563;p38:notes"/>
          <p:cNvSpPr txBox="1"/>
          <p:nvPr/>
        </p:nvSpPr>
        <p:spPr>
          <a:xfrm>
            <a:off x="3884760" y="8685360"/>
            <a:ext cx="2971440" cy="45828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None/>
            </a:pPr>
            <a:fld id="{00000000-1234-1234-1234-123412341234}" type="slidenum">
              <a:rPr b="0" i="0" lang="pt-BR" sz="1200" u="none" cap="none" strike="noStrike">
                <a:solidFill>
                  <a:srgbClr val="000000"/>
                </a:solidFill>
                <a:latin typeface="Arial"/>
                <a:ea typeface="Arial"/>
                <a:cs typeface="Arial"/>
                <a:sym typeface="Arial"/>
              </a:rPr>
              <a:t>‹#›</a:t>
            </a:fld>
            <a:endParaRPr b="0" i="0" sz="1200" u="none" cap="none" strike="noStrike">
              <a:latin typeface="Times New Roman"/>
              <a:ea typeface="Times New Roman"/>
              <a:cs typeface="Times New Roman"/>
              <a:sym typeface="Times New Roman"/>
            </a:endParaRPr>
          </a:p>
        </p:txBody>
      </p:sp>
      <p:sp>
        <p:nvSpPr>
          <p:cNvPr id="564" name="Google Shape;564;p38:notes"/>
          <p:cNvSpPr/>
          <p:nvPr>
            <p:ph idx="2" type="sldImg"/>
          </p:nvPr>
        </p:nvSpPr>
        <p:spPr>
          <a:xfrm>
            <a:off x="380880" y="685800"/>
            <a:ext cx="6095520" cy="342864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65" name="Google Shape;565;p38:notes"/>
          <p:cNvSpPr txBox="1"/>
          <p:nvPr>
            <p:ph idx="1" type="body"/>
          </p:nvPr>
        </p:nvSpPr>
        <p:spPr>
          <a:xfrm>
            <a:off x="914400" y="4343400"/>
            <a:ext cx="5028840" cy="411444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69" name="Shape 569"/>
        <p:cNvGrpSpPr/>
        <p:nvPr/>
      </p:nvGrpSpPr>
      <p:grpSpPr>
        <a:xfrm>
          <a:off x="0" y="0"/>
          <a:ext cx="0" cy="0"/>
          <a:chOff x="0" y="0"/>
          <a:chExt cx="0" cy="0"/>
        </a:xfrm>
      </p:grpSpPr>
      <p:sp>
        <p:nvSpPr>
          <p:cNvPr id="570" name="Google Shape;570;p39:notes"/>
          <p:cNvSpPr txBox="1"/>
          <p:nvPr/>
        </p:nvSpPr>
        <p:spPr>
          <a:xfrm>
            <a:off x="3884760" y="8685360"/>
            <a:ext cx="2971440" cy="45828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None/>
            </a:pPr>
            <a:fld id="{00000000-1234-1234-1234-123412341234}" type="slidenum">
              <a:rPr b="0" i="0" lang="pt-BR" sz="1200" u="none" cap="none" strike="noStrike">
                <a:solidFill>
                  <a:srgbClr val="000000"/>
                </a:solidFill>
                <a:latin typeface="Arial"/>
                <a:ea typeface="Arial"/>
                <a:cs typeface="Arial"/>
                <a:sym typeface="Arial"/>
              </a:rPr>
              <a:t>‹#›</a:t>
            </a:fld>
            <a:endParaRPr b="0" i="0" sz="1200" u="none" cap="none" strike="noStrike">
              <a:latin typeface="Times New Roman"/>
              <a:ea typeface="Times New Roman"/>
              <a:cs typeface="Times New Roman"/>
              <a:sym typeface="Times New Roman"/>
            </a:endParaRPr>
          </a:p>
        </p:txBody>
      </p:sp>
      <p:sp>
        <p:nvSpPr>
          <p:cNvPr id="571" name="Google Shape;571;p39:notes"/>
          <p:cNvSpPr/>
          <p:nvPr>
            <p:ph idx="2" type="sldImg"/>
          </p:nvPr>
        </p:nvSpPr>
        <p:spPr>
          <a:xfrm>
            <a:off x="380880" y="685800"/>
            <a:ext cx="6095520" cy="342864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72" name="Google Shape;572;p39:notes"/>
          <p:cNvSpPr txBox="1"/>
          <p:nvPr>
            <p:ph idx="1" type="body"/>
          </p:nvPr>
        </p:nvSpPr>
        <p:spPr>
          <a:xfrm>
            <a:off x="914400" y="4343400"/>
            <a:ext cx="5028840" cy="411444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76" name="Shape 576"/>
        <p:cNvGrpSpPr/>
        <p:nvPr/>
      </p:nvGrpSpPr>
      <p:grpSpPr>
        <a:xfrm>
          <a:off x="0" y="0"/>
          <a:ext cx="0" cy="0"/>
          <a:chOff x="0" y="0"/>
          <a:chExt cx="0" cy="0"/>
        </a:xfrm>
      </p:grpSpPr>
      <p:sp>
        <p:nvSpPr>
          <p:cNvPr id="577" name="Google Shape;577;p40:notes"/>
          <p:cNvSpPr txBox="1"/>
          <p:nvPr/>
        </p:nvSpPr>
        <p:spPr>
          <a:xfrm>
            <a:off x="3884760" y="8685360"/>
            <a:ext cx="2971440" cy="45828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None/>
            </a:pPr>
            <a:fld id="{00000000-1234-1234-1234-123412341234}" type="slidenum">
              <a:rPr b="0" i="0" lang="pt-BR" sz="1200" u="none" cap="none" strike="noStrike">
                <a:solidFill>
                  <a:srgbClr val="000000"/>
                </a:solidFill>
                <a:latin typeface="Arial"/>
                <a:ea typeface="Arial"/>
                <a:cs typeface="Arial"/>
                <a:sym typeface="Arial"/>
              </a:rPr>
              <a:t>‹#›</a:t>
            </a:fld>
            <a:endParaRPr b="0" i="0" sz="1200" u="none" cap="none" strike="noStrike">
              <a:latin typeface="Times New Roman"/>
              <a:ea typeface="Times New Roman"/>
              <a:cs typeface="Times New Roman"/>
              <a:sym typeface="Times New Roman"/>
            </a:endParaRPr>
          </a:p>
        </p:txBody>
      </p:sp>
      <p:sp>
        <p:nvSpPr>
          <p:cNvPr id="578" name="Google Shape;578;p40:notes"/>
          <p:cNvSpPr/>
          <p:nvPr>
            <p:ph idx="2" type="sldImg"/>
          </p:nvPr>
        </p:nvSpPr>
        <p:spPr>
          <a:xfrm>
            <a:off x="380880" y="685800"/>
            <a:ext cx="6095520" cy="342864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79" name="Google Shape;579;p40:notes"/>
          <p:cNvSpPr txBox="1"/>
          <p:nvPr>
            <p:ph idx="1" type="body"/>
          </p:nvPr>
        </p:nvSpPr>
        <p:spPr>
          <a:xfrm>
            <a:off x="914400" y="4343400"/>
            <a:ext cx="5028840" cy="411444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83" name="Shape 583"/>
        <p:cNvGrpSpPr/>
        <p:nvPr/>
      </p:nvGrpSpPr>
      <p:grpSpPr>
        <a:xfrm>
          <a:off x="0" y="0"/>
          <a:ext cx="0" cy="0"/>
          <a:chOff x="0" y="0"/>
          <a:chExt cx="0" cy="0"/>
        </a:xfrm>
      </p:grpSpPr>
      <p:sp>
        <p:nvSpPr>
          <p:cNvPr id="584" name="Google Shape;584;p41:notes"/>
          <p:cNvSpPr txBox="1"/>
          <p:nvPr/>
        </p:nvSpPr>
        <p:spPr>
          <a:xfrm>
            <a:off x="3884760" y="8685360"/>
            <a:ext cx="2971440" cy="45828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None/>
            </a:pPr>
            <a:fld id="{00000000-1234-1234-1234-123412341234}" type="slidenum">
              <a:rPr b="0" i="0" lang="pt-BR" sz="1200" u="none" cap="none" strike="noStrike">
                <a:solidFill>
                  <a:srgbClr val="000000"/>
                </a:solidFill>
                <a:latin typeface="Arial"/>
                <a:ea typeface="Arial"/>
                <a:cs typeface="Arial"/>
                <a:sym typeface="Arial"/>
              </a:rPr>
              <a:t>‹#›</a:t>
            </a:fld>
            <a:endParaRPr b="0" i="0" sz="1200" u="none" cap="none" strike="noStrike">
              <a:latin typeface="Times New Roman"/>
              <a:ea typeface="Times New Roman"/>
              <a:cs typeface="Times New Roman"/>
              <a:sym typeface="Times New Roman"/>
            </a:endParaRPr>
          </a:p>
        </p:txBody>
      </p:sp>
      <p:sp>
        <p:nvSpPr>
          <p:cNvPr id="585" name="Google Shape;585;p41:notes"/>
          <p:cNvSpPr/>
          <p:nvPr>
            <p:ph idx="2" type="sldImg"/>
          </p:nvPr>
        </p:nvSpPr>
        <p:spPr>
          <a:xfrm>
            <a:off x="380880" y="685800"/>
            <a:ext cx="6095520" cy="342864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86" name="Google Shape;586;p41:notes"/>
          <p:cNvSpPr txBox="1"/>
          <p:nvPr>
            <p:ph idx="1" type="body"/>
          </p:nvPr>
        </p:nvSpPr>
        <p:spPr>
          <a:xfrm>
            <a:off x="914400" y="4343400"/>
            <a:ext cx="5028840" cy="411444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90" name="Shape 590"/>
        <p:cNvGrpSpPr/>
        <p:nvPr/>
      </p:nvGrpSpPr>
      <p:grpSpPr>
        <a:xfrm>
          <a:off x="0" y="0"/>
          <a:ext cx="0" cy="0"/>
          <a:chOff x="0" y="0"/>
          <a:chExt cx="0" cy="0"/>
        </a:xfrm>
      </p:grpSpPr>
      <p:sp>
        <p:nvSpPr>
          <p:cNvPr id="591" name="Google Shape;591;p42: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92" name="Google Shape;592;p42: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96" name="Shape 596"/>
        <p:cNvGrpSpPr/>
        <p:nvPr/>
      </p:nvGrpSpPr>
      <p:grpSpPr>
        <a:xfrm>
          <a:off x="0" y="0"/>
          <a:ext cx="0" cy="0"/>
          <a:chOff x="0" y="0"/>
          <a:chExt cx="0" cy="0"/>
        </a:xfrm>
      </p:grpSpPr>
      <p:sp>
        <p:nvSpPr>
          <p:cNvPr id="597" name="Google Shape;597;p43: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598" name="Google Shape;598;p43: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01" name="Shape 601"/>
        <p:cNvGrpSpPr/>
        <p:nvPr/>
      </p:nvGrpSpPr>
      <p:grpSpPr>
        <a:xfrm>
          <a:off x="0" y="0"/>
          <a:ext cx="0" cy="0"/>
          <a:chOff x="0" y="0"/>
          <a:chExt cx="0" cy="0"/>
        </a:xfrm>
      </p:grpSpPr>
      <p:sp>
        <p:nvSpPr>
          <p:cNvPr id="602" name="Google Shape;602;p44:notes"/>
          <p:cNvSpPr txBox="1"/>
          <p:nvPr>
            <p:ph idx="1" type="body"/>
          </p:nvPr>
        </p:nvSpPr>
        <p:spPr>
          <a:xfrm>
            <a:off x="756000" y="5078520"/>
            <a:ext cx="6047640" cy="481104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a:p>
        </p:txBody>
      </p:sp>
      <p:sp>
        <p:nvSpPr>
          <p:cNvPr id="603" name="Google Shape;603;p44:notes"/>
          <p:cNvSpPr/>
          <p:nvPr>
            <p:ph idx="2" type="sldImg"/>
          </p:nvPr>
        </p:nvSpPr>
        <p:spPr>
          <a:xfrm>
            <a:off x="1107000" y="812520"/>
            <a:ext cx="5345280" cy="400896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x">
  <p:cSld name="TITLE_AND_BODY">
    <p:spTree>
      <p:nvGrpSpPr>
        <p:cNvPr id="22" name="Shape 22"/>
        <p:cNvGrpSpPr/>
        <p:nvPr/>
      </p:nvGrpSpPr>
      <p:grpSpPr>
        <a:xfrm>
          <a:off x="0" y="0"/>
          <a:ext cx="0" cy="0"/>
          <a:chOff x="0" y="0"/>
          <a:chExt cx="0" cy="0"/>
        </a:xfrm>
      </p:grpSpPr>
      <p:sp>
        <p:nvSpPr>
          <p:cNvPr id="23" name="Google Shape;23;p2"/>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
          <p:cNvSpPr txBox="1"/>
          <p:nvPr>
            <p:ph idx="1" type="subTitle"/>
          </p:nvPr>
        </p:nvSpPr>
        <p:spPr>
          <a:xfrm>
            <a:off x="609480" y="1604520"/>
            <a:ext cx="10972440" cy="397728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Slide" type="blank">
  <p:cSld name="BLANK">
    <p:spTree>
      <p:nvGrpSpPr>
        <p:cNvPr id="25" name="Shape 25"/>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type="obj">
  <p:cSld name="OBJECT">
    <p:spTree>
      <p:nvGrpSpPr>
        <p:cNvPr id="26" name="Shape 26"/>
        <p:cNvGrpSpPr/>
        <p:nvPr/>
      </p:nvGrpSpPr>
      <p:grpSpPr>
        <a:xfrm>
          <a:off x="0" y="0"/>
          <a:ext cx="0" cy="0"/>
          <a:chOff x="0" y="0"/>
          <a:chExt cx="0" cy="0"/>
        </a:xfrm>
      </p:grpSpPr>
      <p:sp>
        <p:nvSpPr>
          <p:cNvPr id="27" name="Google Shape;27;p4"/>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 type="body"/>
          </p:nvPr>
        </p:nvSpPr>
        <p:spPr>
          <a:xfrm>
            <a:off x="609480" y="1604520"/>
            <a:ext cx="1097244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
          <p:cNvSpPr txBox="1"/>
          <p:nvPr>
            <p:ph idx="1" type="body"/>
          </p:nvPr>
        </p:nvSpPr>
        <p:spPr>
          <a:xfrm>
            <a:off x="60948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2" name="Google Shape;32;p5"/>
          <p:cNvSpPr txBox="1"/>
          <p:nvPr>
            <p:ph idx="2" type="body"/>
          </p:nvPr>
        </p:nvSpPr>
        <p:spPr>
          <a:xfrm>
            <a:off x="623196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3" name="Shape 33"/>
        <p:cNvGrpSpPr/>
        <p:nvPr/>
      </p:nvGrpSpPr>
      <p:grpSpPr>
        <a:xfrm>
          <a:off x="0" y="0"/>
          <a:ext cx="0" cy="0"/>
          <a:chOff x="0" y="0"/>
          <a:chExt cx="0" cy="0"/>
        </a:xfrm>
      </p:grpSpPr>
      <p:sp>
        <p:nvSpPr>
          <p:cNvPr id="34" name="Google Shape;34;p6"/>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entered Text" type="objOnly">
  <p:cSld name="OBJECT_ONLY">
    <p:spTree>
      <p:nvGrpSpPr>
        <p:cNvPr id="35" name="Shape 35"/>
        <p:cNvGrpSpPr/>
        <p:nvPr/>
      </p:nvGrpSpPr>
      <p:grpSpPr>
        <a:xfrm>
          <a:off x="0" y="0"/>
          <a:ext cx="0" cy="0"/>
          <a:chOff x="0" y="0"/>
          <a:chExt cx="0" cy="0"/>
        </a:xfrm>
      </p:grpSpPr>
      <p:sp>
        <p:nvSpPr>
          <p:cNvPr id="36" name="Google Shape;36;p7"/>
          <p:cNvSpPr txBox="1"/>
          <p:nvPr>
            <p:ph idx="1" type="subTitle"/>
          </p:nvPr>
        </p:nvSpPr>
        <p:spPr>
          <a:xfrm>
            <a:off x="609480" y="273600"/>
            <a:ext cx="10972440" cy="530784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and Content" type="twoObjAndObj">
  <p:cSld name="TWO_OBJECTS_AND_OBJECT">
    <p:spTree>
      <p:nvGrpSpPr>
        <p:cNvPr id="37" name="Shape 37"/>
        <p:cNvGrpSpPr/>
        <p:nvPr/>
      </p:nvGrpSpPr>
      <p:grpSpPr>
        <a:xfrm>
          <a:off x="0" y="0"/>
          <a:ext cx="0" cy="0"/>
          <a:chOff x="0" y="0"/>
          <a:chExt cx="0" cy="0"/>
        </a:xfrm>
      </p:grpSpPr>
      <p:sp>
        <p:nvSpPr>
          <p:cNvPr id="38" name="Google Shape;38;p8"/>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8"/>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0" name="Google Shape;40;p8"/>
          <p:cNvSpPr txBox="1"/>
          <p:nvPr>
            <p:ph idx="2" type="body"/>
          </p:nvPr>
        </p:nvSpPr>
        <p:spPr>
          <a:xfrm>
            <a:off x="623196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1" name="Google Shape;41;p8"/>
          <p:cNvSpPr txBox="1"/>
          <p:nvPr>
            <p:ph idx="3" type="body"/>
          </p:nvPr>
        </p:nvSpPr>
        <p:spPr>
          <a:xfrm>
            <a:off x="60948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and 2 Content" type="objAndTwoObj">
  <p:cSld name="OBJECT_AND_TWO_OBJECTS">
    <p:spTree>
      <p:nvGrpSpPr>
        <p:cNvPr id="42" name="Shape 42"/>
        <p:cNvGrpSpPr/>
        <p:nvPr/>
      </p:nvGrpSpPr>
      <p:grpSpPr>
        <a:xfrm>
          <a:off x="0" y="0"/>
          <a:ext cx="0" cy="0"/>
          <a:chOff x="0" y="0"/>
          <a:chExt cx="0" cy="0"/>
        </a:xfrm>
      </p:grpSpPr>
      <p:sp>
        <p:nvSpPr>
          <p:cNvPr id="43" name="Google Shape;43;p9"/>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9"/>
          <p:cNvSpPr txBox="1"/>
          <p:nvPr>
            <p:ph idx="1" type="body"/>
          </p:nvPr>
        </p:nvSpPr>
        <p:spPr>
          <a:xfrm>
            <a:off x="60948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5" name="Google Shape;45;p9"/>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6" name="Google Shape;46;p9"/>
          <p:cNvSpPr txBox="1"/>
          <p:nvPr>
            <p:ph idx="3" type="body"/>
          </p:nvPr>
        </p:nvSpPr>
        <p:spPr>
          <a:xfrm>
            <a:off x="623196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over Content" type="twoObjOverTx">
  <p:cSld name="TWO_OBJECTS_OVER_TEXT">
    <p:spTree>
      <p:nvGrpSpPr>
        <p:cNvPr id="47" name="Shape 47"/>
        <p:cNvGrpSpPr/>
        <p:nvPr/>
      </p:nvGrpSpPr>
      <p:grpSpPr>
        <a:xfrm>
          <a:off x="0" y="0"/>
          <a:ext cx="0" cy="0"/>
          <a:chOff x="0" y="0"/>
          <a:chExt cx="0" cy="0"/>
        </a:xfrm>
      </p:grpSpPr>
      <p:sp>
        <p:nvSpPr>
          <p:cNvPr id="48" name="Google Shape;48;p10"/>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0"/>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0" name="Google Shape;50;p10"/>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1" name="Google Shape;51;p10"/>
          <p:cNvSpPr txBox="1"/>
          <p:nvPr>
            <p:ph idx="3" type="body"/>
          </p:nvPr>
        </p:nvSpPr>
        <p:spPr>
          <a:xfrm>
            <a:off x="609480" y="368208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over Content" type="objOverTx">
  <p:cSld name="OBJECT_OVER_TEXT">
    <p:spTree>
      <p:nvGrpSpPr>
        <p:cNvPr id="52" name="Shape 52"/>
        <p:cNvGrpSpPr/>
        <p:nvPr/>
      </p:nvGrpSpPr>
      <p:grpSpPr>
        <a:xfrm>
          <a:off x="0" y="0"/>
          <a:ext cx="0" cy="0"/>
          <a:chOff x="0" y="0"/>
          <a:chExt cx="0" cy="0"/>
        </a:xfrm>
      </p:grpSpPr>
      <p:sp>
        <p:nvSpPr>
          <p:cNvPr id="53" name="Google Shape;53;p11"/>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11"/>
          <p:cNvSpPr txBox="1"/>
          <p:nvPr>
            <p:ph idx="1" type="body"/>
          </p:nvPr>
        </p:nvSpPr>
        <p:spPr>
          <a:xfrm>
            <a:off x="609480" y="160452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5" name="Google Shape;55;p11"/>
          <p:cNvSpPr txBox="1"/>
          <p:nvPr>
            <p:ph idx="2" type="body"/>
          </p:nvPr>
        </p:nvSpPr>
        <p:spPr>
          <a:xfrm>
            <a:off x="609480" y="368208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4 Content" type="fourObj">
  <p:cSld name="FOUR_OBJECTS">
    <p:spTree>
      <p:nvGrpSpPr>
        <p:cNvPr id="56" name="Shape 56"/>
        <p:cNvGrpSpPr/>
        <p:nvPr/>
      </p:nvGrpSpPr>
      <p:grpSpPr>
        <a:xfrm>
          <a:off x="0" y="0"/>
          <a:ext cx="0" cy="0"/>
          <a:chOff x="0" y="0"/>
          <a:chExt cx="0" cy="0"/>
        </a:xfrm>
      </p:grpSpPr>
      <p:sp>
        <p:nvSpPr>
          <p:cNvPr id="57" name="Google Shape;57;p12"/>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12"/>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9" name="Google Shape;59;p12"/>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0" name="Google Shape;60;p12"/>
          <p:cNvSpPr txBox="1"/>
          <p:nvPr>
            <p:ph idx="3" type="body"/>
          </p:nvPr>
        </p:nvSpPr>
        <p:spPr>
          <a:xfrm>
            <a:off x="60948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1" name="Google Shape;61;p12"/>
          <p:cNvSpPr txBox="1"/>
          <p:nvPr>
            <p:ph idx="4" type="body"/>
          </p:nvPr>
        </p:nvSpPr>
        <p:spPr>
          <a:xfrm>
            <a:off x="623196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6 Content">
  <p:cSld name="Title, 6 Content">
    <p:spTree>
      <p:nvGrpSpPr>
        <p:cNvPr id="62" name="Shape 62"/>
        <p:cNvGrpSpPr/>
        <p:nvPr/>
      </p:nvGrpSpPr>
      <p:grpSpPr>
        <a:xfrm>
          <a:off x="0" y="0"/>
          <a:ext cx="0" cy="0"/>
          <a:chOff x="0" y="0"/>
          <a:chExt cx="0" cy="0"/>
        </a:xfrm>
      </p:grpSpPr>
      <p:sp>
        <p:nvSpPr>
          <p:cNvPr id="63" name="Google Shape;63;p13"/>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13"/>
          <p:cNvSpPr txBox="1"/>
          <p:nvPr>
            <p:ph idx="1" type="body"/>
          </p:nvPr>
        </p:nvSpPr>
        <p:spPr>
          <a:xfrm>
            <a:off x="60948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5" name="Google Shape;65;p13"/>
          <p:cNvSpPr txBox="1"/>
          <p:nvPr>
            <p:ph idx="2" type="body"/>
          </p:nvPr>
        </p:nvSpPr>
        <p:spPr>
          <a:xfrm>
            <a:off x="431964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6" name="Google Shape;66;p13"/>
          <p:cNvSpPr txBox="1"/>
          <p:nvPr>
            <p:ph idx="3" type="body"/>
          </p:nvPr>
        </p:nvSpPr>
        <p:spPr>
          <a:xfrm>
            <a:off x="802980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7" name="Google Shape;67;p13"/>
          <p:cNvSpPr txBox="1"/>
          <p:nvPr>
            <p:ph idx="4" type="body"/>
          </p:nvPr>
        </p:nvSpPr>
        <p:spPr>
          <a:xfrm>
            <a:off x="60948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8" name="Google Shape;68;p13"/>
          <p:cNvSpPr txBox="1"/>
          <p:nvPr>
            <p:ph idx="5" type="body"/>
          </p:nvPr>
        </p:nvSpPr>
        <p:spPr>
          <a:xfrm>
            <a:off x="431964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9" name="Google Shape;69;p13"/>
          <p:cNvSpPr txBox="1"/>
          <p:nvPr>
            <p:ph idx="6" type="body"/>
          </p:nvPr>
        </p:nvSpPr>
        <p:spPr>
          <a:xfrm>
            <a:off x="802980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83" name="Shape 83"/>
        <p:cNvGrpSpPr/>
        <p:nvPr/>
      </p:nvGrpSpPr>
      <p:grpSpPr>
        <a:xfrm>
          <a:off x="0" y="0"/>
          <a:ext cx="0" cy="0"/>
          <a:chOff x="0" y="0"/>
          <a:chExt cx="0" cy="0"/>
        </a:xfrm>
      </p:grpSpPr>
      <p:sp>
        <p:nvSpPr>
          <p:cNvPr id="84" name="Google Shape;84;p15"/>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Slide" type="blank">
  <p:cSld name="BLANK">
    <p:spTree>
      <p:nvGrpSpPr>
        <p:cNvPr id="85" name="Shape 85"/>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x">
  <p:cSld name="TITLE_AND_BODY">
    <p:spTree>
      <p:nvGrpSpPr>
        <p:cNvPr id="86" name="Shape 86"/>
        <p:cNvGrpSpPr/>
        <p:nvPr/>
      </p:nvGrpSpPr>
      <p:grpSpPr>
        <a:xfrm>
          <a:off x="0" y="0"/>
          <a:ext cx="0" cy="0"/>
          <a:chOff x="0" y="0"/>
          <a:chExt cx="0" cy="0"/>
        </a:xfrm>
      </p:grpSpPr>
      <p:sp>
        <p:nvSpPr>
          <p:cNvPr id="87" name="Google Shape;87;p17"/>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17"/>
          <p:cNvSpPr txBox="1"/>
          <p:nvPr>
            <p:ph idx="1" type="subTitle"/>
          </p:nvPr>
        </p:nvSpPr>
        <p:spPr>
          <a:xfrm>
            <a:off x="609480" y="1604520"/>
            <a:ext cx="10972440" cy="397728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type="obj">
  <p:cSld name="OBJECT">
    <p:spTree>
      <p:nvGrpSpPr>
        <p:cNvPr id="89" name="Shape 89"/>
        <p:cNvGrpSpPr/>
        <p:nvPr/>
      </p:nvGrpSpPr>
      <p:grpSpPr>
        <a:xfrm>
          <a:off x="0" y="0"/>
          <a:ext cx="0" cy="0"/>
          <a:chOff x="0" y="0"/>
          <a:chExt cx="0" cy="0"/>
        </a:xfrm>
      </p:grpSpPr>
      <p:sp>
        <p:nvSpPr>
          <p:cNvPr id="90" name="Google Shape;90;p18"/>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18"/>
          <p:cNvSpPr txBox="1"/>
          <p:nvPr>
            <p:ph idx="1" type="body"/>
          </p:nvPr>
        </p:nvSpPr>
        <p:spPr>
          <a:xfrm>
            <a:off x="609480" y="1604520"/>
            <a:ext cx="1097244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type="twoObj">
  <p:cSld name="TWO_OBJECTS">
    <p:spTree>
      <p:nvGrpSpPr>
        <p:cNvPr id="92" name="Shape 92"/>
        <p:cNvGrpSpPr/>
        <p:nvPr/>
      </p:nvGrpSpPr>
      <p:grpSpPr>
        <a:xfrm>
          <a:off x="0" y="0"/>
          <a:ext cx="0" cy="0"/>
          <a:chOff x="0" y="0"/>
          <a:chExt cx="0" cy="0"/>
        </a:xfrm>
      </p:grpSpPr>
      <p:sp>
        <p:nvSpPr>
          <p:cNvPr id="93" name="Google Shape;93;p19"/>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19"/>
          <p:cNvSpPr txBox="1"/>
          <p:nvPr>
            <p:ph idx="1" type="body"/>
          </p:nvPr>
        </p:nvSpPr>
        <p:spPr>
          <a:xfrm>
            <a:off x="60948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5" name="Google Shape;95;p19"/>
          <p:cNvSpPr txBox="1"/>
          <p:nvPr>
            <p:ph idx="2" type="body"/>
          </p:nvPr>
        </p:nvSpPr>
        <p:spPr>
          <a:xfrm>
            <a:off x="623196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entered Text" type="objOnly">
  <p:cSld name="OBJECT_ONLY">
    <p:spTree>
      <p:nvGrpSpPr>
        <p:cNvPr id="96" name="Shape 96"/>
        <p:cNvGrpSpPr/>
        <p:nvPr/>
      </p:nvGrpSpPr>
      <p:grpSpPr>
        <a:xfrm>
          <a:off x="0" y="0"/>
          <a:ext cx="0" cy="0"/>
          <a:chOff x="0" y="0"/>
          <a:chExt cx="0" cy="0"/>
        </a:xfrm>
      </p:grpSpPr>
      <p:sp>
        <p:nvSpPr>
          <p:cNvPr id="97" name="Google Shape;97;p20"/>
          <p:cNvSpPr txBox="1"/>
          <p:nvPr>
            <p:ph idx="1" type="subTitle"/>
          </p:nvPr>
        </p:nvSpPr>
        <p:spPr>
          <a:xfrm>
            <a:off x="609480" y="273600"/>
            <a:ext cx="10972440" cy="530784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and Content" type="twoObjAndObj">
  <p:cSld name="TWO_OBJECTS_AND_OBJECT">
    <p:spTree>
      <p:nvGrpSpPr>
        <p:cNvPr id="98" name="Shape 98"/>
        <p:cNvGrpSpPr/>
        <p:nvPr/>
      </p:nvGrpSpPr>
      <p:grpSpPr>
        <a:xfrm>
          <a:off x="0" y="0"/>
          <a:ext cx="0" cy="0"/>
          <a:chOff x="0" y="0"/>
          <a:chExt cx="0" cy="0"/>
        </a:xfrm>
      </p:grpSpPr>
      <p:sp>
        <p:nvSpPr>
          <p:cNvPr id="99" name="Google Shape;99;p21"/>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21"/>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1" name="Google Shape;101;p21"/>
          <p:cNvSpPr txBox="1"/>
          <p:nvPr>
            <p:ph idx="2" type="body"/>
          </p:nvPr>
        </p:nvSpPr>
        <p:spPr>
          <a:xfrm>
            <a:off x="623196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2" name="Google Shape;102;p21"/>
          <p:cNvSpPr txBox="1"/>
          <p:nvPr>
            <p:ph idx="3" type="body"/>
          </p:nvPr>
        </p:nvSpPr>
        <p:spPr>
          <a:xfrm>
            <a:off x="60948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and 2 Content" type="objAndTwoObj">
  <p:cSld name="OBJECT_AND_TWO_OBJECTS">
    <p:spTree>
      <p:nvGrpSpPr>
        <p:cNvPr id="103" name="Shape 103"/>
        <p:cNvGrpSpPr/>
        <p:nvPr/>
      </p:nvGrpSpPr>
      <p:grpSpPr>
        <a:xfrm>
          <a:off x="0" y="0"/>
          <a:ext cx="0" cy="0"/>
          <a:chOff x="0" y="0"/>
          <a:chExt cx="0" cy="0"/>
        </a:xfrm>
      </p:grpSpPr>
      <p:sp>
        <p:nvSpPr>
          <p:cNvPr id="104" name="Google Shape;104;p22"/>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22"/>
          <p:cNvSpPr txBox="1"/>
          <p:nvPr>
            <p:ph idx="1" type="body"/>
          </p:nvPr>
        </p:nvSpPr>
        <p:spPr>
          <a:xfrm>
            <a:off x="60948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6" name="Google Shape;106;p22"/>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7" name="Google Shape;107;p22"/>
          <p:cNvSpPr txBox="1"/>
          <p:nvPr>
            <p:ph idx="3" type="body"/>
          </p:nvPr>
        </p:nvSpPr>
        <p:spPr>
          <a:xfrm>
            <a:off x="623196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over Content" type="twoObjOverTx">
  <p:cSld name="TWO_OBJECTS_OVER_TEXT">
    <p:spTree>
      <p:nvGrpSpPr>
        <p:cNvPr id="108" name="Shape 108"/>
        <p:cNvGrpSpPr/>
        <p:nvPr/>
      </p:nvGrpSpPr>
      <p:grpSpPr>
        <a:xfrm>
          <a:off x="0" y="0"/>
          <a:ext cx="0" cy="0"/>
          <a:chOff x="0" y="0"/>
          <a:chExt cx="0" cy="0"/>
        </a:xfrm>
      </p:grpSpPr>
      <p:sp>
        <p:nvSpPr>
          <p:cNvPr id="109" name="Google Shape;109;p23"/>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23"/>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1" name="Google Shape;111;p23"/>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2" name="Google Shape;112;p23"/>
          <p:cNvSpPr txBox="1"/>
          <p:nvPr>
            <p:ph idx="3" type="body"/>
          </p:nvPr>
        </p:nvSpPr>
        <p:spPr>
          <a:xfrm>
            <a:off x="609480" y="368208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over Content" type="objOverTx">
  <p:cSld name="OBJECT_OVER_TEXT">
    <p:spTree>
      <p:nvGrpSpPr>
        <p:cNvPr id="113" name="Shape 113"/>
        <p:cNvGrpSpPr/>
        <p:nvPr/>
      </p:nvGrpSpPr>
      <p:grpSpPr>
        <a:xfrm>
          <a:off x="0" y="0"/>
          <a:ext cx="0" cy="0"/>
          <a:chOff x="0" y="0"/>
          <a:chExt cx="0" cy="0"/>
        </a:xfrm>
      </p:grpSpPr>
      <p:sp>
        <p:nvSpPr>
          <p:cNvPr id="114" name="Google Shape;114;p24"/>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24"/>
          <p:cNvSpPr txBox="1"/>
          <p:nvPr>
            <p:ph idx="1" type="body"/>
          </p:nvPr>
        </p:nvSpPr>
        <p:spPr>
          <a:xfrm>
            <a:off x="609480" y="160452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6" name="Google Shape;116;p24"/>
          <p:cNvSpPr txBox="1"/>
          <p:nvPr>
            <p:ph idx="2" type="body"/>
          </p:nvPr>
        </p:nvSpPr>
        <p:spPr>
          <a:xfrm>
            <a:off x="609480" y="368208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4 Content" type="fourObj">
  <p:cSld name="FOUR_OBJECTS">
    <p:spTree>
      <p:nvGrpSpPr>
        <p:cNvPr id="117" name="Shape 117"/>
        <p:cNvGrpSpPr/>
        <p:nvPr/>
      </p:nvGrpSpPr>
      <p:grpSpPr>
        <a:xfrm>
          <a:off x="0" y="0"/>
          <a:ext cx="0" cy="0"/>
          <a:chOff x="0" y="0"/>
          <a:chExt cx="0" cy="0"/>
        </a:xfrm>
      </p:grpSpPr>
      <p:sp>
        <p:nvSpPr>
          <p:cNvPr id="118" name="Google Shape;118;p25"/>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25"/>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20" name="Google Shape;120;p25"/>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21" name="Google Shape;121;p25"/>
          <p:cNvSpPr txBox="1"/>
          <p:nvPr>
            <p:ph idx="3" type="body"/>
          </p:nvPr>
        </p:nvSpPr>
        <p:spPr>
          <a:xfrm>
            <a:off x="60948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22" name="Google Shape;122;p25"/>
          <p:cNvSpPr txBox="1"/>
          <p:nvPr>
            <p:ph idx="4" type="body"/>
          </p:nvPr>
        </p:nvSpPr>
        <p:spPr>
          <a:xfrm>
            <a:off x="623196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6 Content">
  <p:cSld name="Title, 6 Content">
    <p:spTree>
      <p:nvGrpSpPr>
        <p:cNvPr id="123" name="Shape 123"/>
        <p:cNvGrpSpPr/>
        <p:nvPr/>
      </p:nvGrpSpPr>
      <p:grpSpPr>
        <a:xfrm>
          <a:off x="0" y="0"/>
          <a:ext cx="0" cy="0"/>
          <a:chOff x="0" y="0"/>
          <a:chExt cx="0" cy="0"/>
        </a:xfrm>
      </p:grpSpPr>
      <p:sp>
        <p:nvSpPr>
          <p:cNvPr id="124" name="Google Shape;124;p26"/>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26"/>
          <p:cNvSpPr txBox="1"/>
          <p:nvPr>
            <p:ph idx="1" type="body"/>
          </p:nvPr>
        </p:nvSpPr>
        <p:spPr>
          <a:xfrm>
            <a:off x="60948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26" name="Google Shape;126;p26"/>
          <p:cNvSpPr txBox="1"/>
          <p:nvPr>
            <p:ph idx="2" type="body"/>
          </p:nvPr>
        </p:nvSpPr>
        <p:spPr>
          <a:xfrm>
            <a:off x="431964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27" name="Google Shape;127;p26"/>
          <p:cNvSpPr txBox="1"/>
          <p:nvPr>
            <p:ph idx="3" type="body"/>
          </p:nvPr>
        </p:nvSpPr>
        <p:spPr>
          <a:xfrm>
            <a:off x="802980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28" name="Google Shape;128;p26"/>
          <p:cNvSpPr txBox="1"/>
          <p:nvPr>
            <p:ph idx="4" type="body"/>
          </p:nvPr>
        </p:nvSpPr>
        <p:spPr>
          <a:xfrm>
            <a:off x="60948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29" name="Google Shape;129;p26"/>
          <p:cNvSpPr txBox="1"/>
          <p:nvPr>
            <p:ph idx="5" type="body"/>
          </p:nvPr>
        </p:nvSpPr>
        <p:spPr>
          <a:xfrm>
            <a:off x="431964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30" name="Google Shape;130;p26"/>
          <p:cNvSpPr txBox="1"/>
          <p:nvPr>
            <p:ph idx="6" type="body"/>
          </p:nvPr>
        </p:nvSpPr>
        <p:spPr>
          <a:xfrm>
            <a:off x="802980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Slide" type="blank">
  <p:cSld name="BLANK">
    <p:spTree>
      <p:nvGrpSpPr>
        <p:cNvPr id="142" name="Shape 142"/>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x">
  <p:cSld name="TITLE_AND_BODY">
    <p:spTree>
      <p:nvGrpSpPr>
        <p:cNvPr id="143" name="Shape 143"/>
        <p:cNvGrpSpPr/>
        <p:nvPr/>
      </p:nvGrpSpPr>
      <p:grpSpPr>
        <a:xfrm>
          <a:off x="0" y="0"/>
          <a:ext cx="0" cy="0"/>
          <a:chOff x="0" y="0"/>
          <a:chExt cx="0" cy="0"/>
        </a:xfrm>
      </p:grpSpPr>
      <p:sp>
        <p:nvSpPr>
          <p:cNvPr id="144" name="Google Shape;144;p29"/>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29"/>
          <p:cNvSpPr txBox="1"/>
          <p:nvPr>
            <p:ph idx="1" type="subTitle"/>
          </p:nvPr>
        </p:nvSpPr>
        <p:spPr>
          <a:xfrm>
            <a:off x="609480" y="1604520"/>
            <a:ext cx="10972440" cy="397728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type="obj">
  <p:cSld name="OBJECT">
    <p:spTree>
      <p:nvGrpSpPr>
        <p:cNvPr id="146" name="Shape 146"/>
        <p:cNvGrpSpPr/>
        <p:nvPr/>
      </p:nvGrpSpPr>
      <p:grpSpPr>
        <a:xfrm>
          <a:off x="0" y="0"/>
          <a:ext cx="0" cy="0"/>
          <a:chOff x="0" y="0"/>
          <a:chExt cx="0" cy="0"/>
        </a:xfrm>
      </p:grpSpPr>
      <p:sp>
        <p:nvSpPr>
          <p:cNvPr id="147" name="Google Shape;147;p30"/>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30"/>
          <p:cNvSpPr txBox="1"/>
          <p:nvPr>
            <p:ph idx="1" type="body"/>
          </p:nvPr>
        </p:nvSpPr>
        <p:spPr>
          <a:xfrm>
            <a:off x="609480" y="1604520"/>
            <a:ext cx="1097244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type="twoObj">
  <p:cSld name="TWO_OBJECTS">
    <p:spTree>
      <p:nvGrpSpPr>
        <p:cNvPr id="149" name="Shape 149"/>
        <p:cNvGrpSpPr/>
        <p:nvPr/>
      </p:nvGrpSpPr>
      <p:grpSpPr>
        <a:xfrm>
          <a:off x="0" y="0"/>
          <a:ext cx="0" cy="0"/>
          <a:chOff x="0" y="0"/>
          <a:chExt cx="0" cy="0"/>
        </a:xfrm>
      </p:grpSpPr>
      <p:sp>
        <p:nvSpPr>
          <p:cNvPr id="150" name="Google Shape;150;p31"/>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31"/>
          <p:cNvSpPr txBox="1"/>
          <p:nvPr>
            <p:ph idx="1" type="body"/>
          </p:nvPr>
        </p:nvSpPr>
        <p:spPr>
          <a:xfrm>
            <a:off x="60948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52" name="Google Shape;152;p31"/>
          <p:cNvSpPr txBox="1"/>
          <p:nvPr>
            <p:ph idx="2" type="body"/>
          </p:nvPr>
        </p:nvSpPr>
        <p:spPr>
          <a:xfrm>
            <a:off x="623196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53" name="Shape 153"/>
        <p:cNvGrpSpPr/>
        <p:nvPr/>
      </p:nvGrpSpPr>
      <p:grpSpPr>
        <a:xfrm>
          <a:off x="0" y="0"/>
          <a:ext cx="0" cy="0"/>
          <a:chOff x="0" y="0"/>
          <a:chExt cx="0" cy="0"/>
        </a:xfrm>
      </p:grpSpPr>
      <p:sp>
        <p:nvSpPr>
          <p:cNvPr id="154" name="Google Shape;154;p32"/>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entered Text" type="objOnly">
  <p:cSld name="OBJECT_ONLY">
    <p:spTree>
      <p:nvGrpSpPr>
        <p:cNvPr id="155" name="Shape 155"/>
        <p:cNvGrpSpPr/>
        <p:nvPr/>
      </p:nvGrpSpPr>
      <p:grpSpPr>
        <a:xfrm>
          <a:off x="0" y="0"/>
          <a:ext cx="0" cy="0"/>
          <a:chOff x="0" y="0"/>
          <a:chExt cx="0" cy="0"/>
        </a:xfrm>
      </p:grpSpPr>
      <p:sp>
        <p:nvSpPr>
          <p:cNvPr id="156" name="Google Shape;156;p33"/>
          <p:cNvSpPr txBox="1"/>
          <p:nvPr>
            <p:ph idx="1" type="subTitle"/>
          </p:nvPr>
        </p:nvSpPr>
        <p:spPr>
          <a:xfrm>
            <a:off x="609480" y="273600"/>
            <a:ext cx="10972440" cy="530784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and Content" type="twoObjAndObj">
  <p:cSld name="TWO_OBJECTS_AND_OBJECT">
    <p:spTree>
      <p:nvGrpSpPr>
        <p:cNvPr id="157" name="Shape 157"/>
        <p:cNvGrpSpPr/>
        <p:nvPr/>
      </p:nvGrpSpPr>
      <p:grpSpPr>
        <a:xfrm>
          <a:off x="0" y="0"/>
          <a:ext cx="0" cy="0"/>
          <a:chOff x="0" y="0"/>
          <a:chExt cx="0" cy="0"/>
        </a:xfrm>
      </p:grpSpPr>
      <p:sp>
        <p:nvSpPr>
          <p:cNvPr id="158" name="Google Shape;158;p34"/>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9" name="Google Shape;159;p34"/>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0" name="Google Shape;160;p34"/>
          <p:cNvSpPr txBox="1"/>
          <p:nvPr>
            <p:ph idx="2" type="body"/>
          </p:nvPr>
        </p:nvSpPr>
        <p:spPr>
          <a:xfrm>
            <a:off x="623196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1" name="Google Shape;161;p34"/>
          <p:cNvSpPr txBox="1"/>
          <p:nvPr>
            <p:ph idx="3" type="body"/>
          </p:nvPr>
        </p:nvSpPr>
        <p:spPr>
          <a:xfrm>
            <a:off x="60948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and 2 Content" type="objAndTwoObj">
  <p:cSld name="OBJECT_AND_TWO_OBJECTS">
    <p:spTree>
      <p:nvGrpSpPr>
        <p:cNvPr id="162" name="Shape 162"/>
        <p:cNvGrpSpPr/>
        <p:nvPr/>
      </p:nvGrpSpPr>
      <p:grpSpPr>
        <a:xfrm>
          <a:off x="0" y="0"/>
          <a:ext cx="0" cy="0"/>
          <a:chOff x="0" y="0"/>
          <a:chExt cx="0" cy="0"/>
        </a:xfrm>
      </p:grpSpPr>
      <p:sp>
        <p:nvSpPr>
          <p:cNvPr id="163" name="Google Shape;163;p35"/>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35"/>
          <p:cNvSpPr txBox="1"/>
          <p:nvPr>
            <p:ph idx="1" type="body"/>
          </p:nvPr>
        </p:nvSpPr>
        <p:spPr>
          <a:xfrm>
            <a:off x="60948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5" name="Google Shape;165;p35"/>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6" name="Google Shape;166;p35"/>
          <p:cNvSpPr txBox="1"/>
          <p:nvPr>
            <p:ph idx="3" type="body"/>
          </p:nvPr>
        </p:nvSpPr>
        <p:spPr>
          <a:xfrm>
            <a:off x="623196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over Content" type="twoObjOverTx">
  <p:cSld name="TWO_OBJECTS_OVER_TEXT">
    <p:spTree>
      <p:nvGrpSpPr>
        <p:cNvPr id="167" name="Shape 167"/>
        <p:cNvGrpSpPr/>
        <p:nvPr/>
      </p:nvGrpSpPr>
      <p:grpSpPr>
        <a:xfrm>
          <a:off x="0" y="0"/>
          <a:ext cx="0" cy="0"/>
          <a:chOff x="0" y="0"/>
          <a:chExt cx="0" cy="0"/>
        </a:xfrm>
      </p:grpSpPr>
      <p:sp>
        <p:nvSpPr>
          <p:cNvPr id="168" name="Google Shape;168;p36"/>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9" name="Google Shape;169;p36"/>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70" name="Google Shape;170;p36"/>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71" name="Google Shape;171;p36"/>
          <p:cNvSpPr txBox="1"/>
          <p:nvPr>
            <p:ph idx="3" type="body"/>
          </p:nvPr>
        </p:nvSpPr>
        <p:spPr>
          <a:xfrm>
            <a:off x="609480" y="368208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over Content" type="objOverTx">
  <p:cSld name="OBJECT_OVER_TEXT">
    <p:spTree>
      <p:nvGrpSpPr>
        <p:cNvPr id="172" name="Shape 172"/>
        <p:cNvGrpSpPr/>
        <p:nvPr/>
      </p:nvGrpSpPr>
      <p:grpSpPr>
        <a:xfrm>
          <a:off x="0" y="0"/>
          <a:ext cx="0" cy="0"/>
          <a:chOff x="0" y="0"/>
          <a:chExt cx="0" cy="0"/>
        </a:xfrm>
      </p:grpSpPr>
      <p:sp>
        <p:nvSpPr>
          <p:cNvPr id="173" name="Google Shape;173;p37"/>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4" name="Google Shape;174;p37"/>
          <p:cNvSpPr txBox="1"/>
          <p:nvPr>
            <p:ph idx="1" type="body"/>
          </p:nvPr>
        </p:nvSpPr>
        <p:spPr>
          <a:xfrm>
            <a:off x="609480" y="160452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75" name="Google Shape;175;p37"/>
          <p:cNvSpPr txBox="1"/>
          <p:nvPr>
            <p:ph idx="2" type="body"/>
          </p:nvPr>
        </p:nvSpPr>
        <p:spPr>
          <a:xfrm>
            <a:off x="609480" y="368208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4 Content" type="fourObj">
  <p:cSld name="FOUR_OBJECTS">
    <p:spTree>
      <p:nvGrpSpPr>
        <p:cNvPr id="176" name="Shape 176"/>
        <p:cNvGrpSpPr/>
        <p:nvPr/>
      </p:nvGrpSpPr>
      <p:grpSpPr>
        <a:xfrm>
          <a:off x="0" y="0"/>
          <a:ext cx="0" cy="0"/>
          <a:chOff x="0" y="0"/>
          <a:chExt cx="0" cy="0"/>
        </a:xfrm>
      </p:grpSpPr>
      <p:sp>
        <p:nvSpPr>
          <p:cNvPr id="177" name="Google Shape;177;p38"/>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8" name="Google Shape;178;p38"/>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79" name="Google Shape;179;p38"/>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80" name="Google Shape;180;p38"/>
          <p:cNvSpPr txBox="1"/>
          <p:nvPr>
            <p:ph idx="3" type="body"/>
          </p:nvPr>
        </p:nvSpPr>
        <p:spPr>
          <a:xfrm>
            <a:off x="60948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81" name="Google Shape;181;p38"/>
          <p:cNvSpPr txBox="1"/>
          <p:nvPr>
            <p:ph idx="4" type="body"/>
          </p:nvPr>
        </p:nvSpPr>
        <p:spPr>
          <a:xfrm>
            <a:off x="623196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6 Content">
  <p:cSld name="Title, 6 Content">
    <p:spTree>
      <p:nvGrpSpPr>
        <p:cNvPr id="182" name="Shape 182"/>
        <p:cNvGrpSpPr/>
        <p:nvPr/>
      </p:nvGrpSpPr>
      <p:grpSpPr>
        <a:xfrm>
          <a:off x="0" y="0"/>
          <a:ext cx="0" cy="0"/>
          <a:chOff x="0" y="0"/>
          <a:chExt cx="0" cy="0"/>
        </a:xfrm>
      </p:grpSpPr>
      <p:sp>
        <p:nvSpPr>
          <p:cNvPr id="183" name="Google Shape;183;p39"/>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4" name="Google Shape;184;p39"/>
          <p:cNvSpPr txBox="1"/>
          <p:nvPr>
            <p:ph idx="1" type="body"/>
          </p:nvPr>
        </p:nvSpPr>
        <p:spPr>
          <a:xfrm>
            <a:off x="60948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85" name="Google Shape;185;p39"/>
          <p:cNvSpPr txBox="1"/>
          <p:nvPr>
            <p:ph idx="2" type="body"/>
          </p:nvPr>
        </p:nvSpPr>
        <p:spPr>
          <a:xfrm>
            <a:off x="431964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86" name="Google Shape;186;p39"/>
          <p:cNvSpPr txBox="1"/>
          <p:nvPr>
            <p:ph idx="3" type="body"/>
          </p:nvPr>
        </p:nvSpPr>
        <p:spPr>
          <a:xfrm>
            <a:off x="802980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87" name="Google Shape;187;p39"/>
          <p:cNvSpPr txBox="1"/>
          <p:nvPr>
            <p:ph idx="4" type="body"/>
          </p:nvPr>
        </p:nvSpPr>
        <p:spPr>
          <a:xfrm>
            <a:off x="60948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88" name="Google Shape;188;p39"/>
          <p:cNvSpPr txBox="1"/>
          <p:nvPr>
            <p:ph idx="5" type="body"/>
          </p:nvPr>
        </p:nvSpPr>
        <p:spPr>
          <a:xfrm>
            <a:off x="431964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89" name="Google Shape;189;p39"/>
          <p:cNvSpPr txBox="1"/>
          <p:nvPr>
            <p:ph idx="6" type="body"/>
          </p:nvPr>
        </p:nvSpPr>
        <p:spPr>
          <a:xfrm>
            <a:off x="802980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Slide" type="blank">
  <p:cSld name="BLANK">
    <p:spTree>
      <p:nvGrpSpPr>
        <p:cNvPr id="203" name="Shape 203"/>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x">
  <p:cSld name="TITLE_AND_BODY">
    <p:spTree>
      <p:nvGrpSpPr>
        <p:cNvPr id="204" name="Shape 204"/>
        <p:cNvGrpSpPr/>
        <p:nvPr/>
      </p:nvGrpSpPr>
      <p:grpSpPr>
        <a:xfrm>
          <a:off x="0" y="0"/>
          <a:ext cx="0" cy="0"/>
          <a:chOff x="0" y="0"/>
          <a:chExt cx="0" cy="0"/>
        </a:xfrm>
      </p:grpSpPr>
      <p:sp>
        <p:nvSpPr>
          <p:cNvPr id="205" name="Google Shape;205;p42"/>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6" name="Google Shape;206;p42"/>
          <p:cNvSpPr txBox="1"/>
          <p:nvPr>
            <p:ph idx="1" type="subTitle"/>
          </p:nvPr>
        </p:nvSpPr>
        <p:spPr>
          <a:xfrm>
            <a:off x="609480" y="1604520"/>
            <a:ext cx="10972440" cy="397728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type="obj">
  <p:cSld name="OBJECT">
    <p:spTree>
      <p:nvGrpSpPr>
        <p:cNvPr id="207" name="Shape 207"/>
        <p:cNvGrpSpPr/>
        <p:nvPr/>
      </p:nvGrpSpPr>
      <p:grpSpPr>
        <a:xfrm>
          <a:off x="0" y="0"/>
          <a:ext cx="0" cy="0"/>
          <a:chOff x="0" y="0"/>
          <a:chExt cx="0" cy="0"/>
        </a:xfrm>
      </p:grpSpPr>
      <p:sp>
        <p:nvSpPr>
          <p:cNvPr id="208" name="Google Shape;208;p43"/>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9" name="Google Shape;209;p43"/>
          <p:cNvSpPr txBox="1"/>
          <p:nvPr>
            <p:ph idx="1" type="body"/>
          </p:nvPr>
        </p:nvSpPr>
        <p:spPr>
          <a:xfrm>
            <a:off x="609480" y="1604520"/>
            <a:ext cx="1097244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type="twoObj">
  <p:cSld name="TWO_OBJECTS">
    <p:spTree>
      <p:nvGrpSpPr>
        <p:cNvPr id="210" name="Shape 210"/>
        <p:cNvGrpSpPr/>
        <p:nvPr/>
      </p:nvGrpSpPr>
      <p:grpSpPr>
        <a:xfrm>
          <a:off x="0" y="0"/>
          <a:ext cx="0" cy="0"/>
          <a:chOff x="0" y="0"/>
          <a:chExt cx="0" cy="0"/>
        </a:xfrm>
      </p:grpSpPr>
      <p:sp>
        <p:nvSpPr>
          <p:cNvPr id="211" name="Google Shape;211;p44"/>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2" name="Google Shape;212;p44"/>
          <p:cNvSpPr txBox="1"/>
          <p:nvPr>
            <p:ph idx="1" type="body"/>
          </p:nvPr>
        </p:nvSpPr>
        <p:spPr>
          <a:xfrm>
            <a:off x="60948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3" name="Google Shape;213;p44"/>
          <p:cNvSpPr txBox="1"/>
          <p:nvPr>
            <p:ph idx="2" type="body"/>
          </p:nvPr>
        </p:nvSpPr>
        <p:spPr>
          <a:xfrm>
            <a:off x="623196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14" name="Shape 214"/>
        <p:cNvGrpSpPr/>
        <p:nvPr/>
      </p:nvGrpSpPr>
      <p:grpSpPr>
        <a:xfrm>
          <a:off x="0" y="0"/>
          <a:ext cx="0" cy="0"/>
          <a:chOff x="0" y="0"/>
          <a:chExt cx="0" cy="0"/>
        </a:xfrm>
      </p:grpSpPr>
      <p:sp>
        <p:nvSpPr>
          <p:cNvPr id="215" name="Google Shape;215;p45"/>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entered Text" type="objOnly">
  <p:cSld name="OBJECT_ONLY">
    <p:spTree>
      <p:nvGrpSpPr>
        <p:cNvPr id="216" name="Shape 216"/>
        <p:cNvGrpSpPr/>
        <p:nvPr/>
      </p:nvGrpSpPr>
      <p:grpSpPr>
        <a:xfrm>
          <a:off x="0" y="0"/>
          <a:ext cx="0" cy="0"/>
          <a:chOff x="0" y="0"/>
          <a:chExt cx="0" cy="0"/>
        </a:xfrm>
      </p:grpSpPr>
      <p:sp>
        <p:nvSpPr>
          <p:cNvPr id="217" name="Google Shape;217;p46"/>
          <p:cNvSpPr txBox="1"/>
          <p:nvPr>
            <p:ph idx="1" type="subTitle"/>
          </p:nvPr>
        </p:nvSpPr>
        <p:spPr>
          <a:xfrm>
            <a:off x="609480" y="273600"/>
            <a:ext cx="10972440" cy="530784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and Content" type="twoObjAndObj">
  <p:cSld name="TWO_OBJECTS_AND_OBJECT">
    <p:spTree>
      <p:nvGrpSpPr>
        <p:cNvPr id="218" name="Shape 218"/>
        <p:cNvGrpSpPr/>
        <p:nvPr/>
      </p:nvGrpSpPr>
      <p:grpSpPr>
        <a:xfrm>
          <a:off x="0" y="0"/>
          <a:ext cx="0" cy="0"/>
          <a:chOff x="0" y="0"/>
          <a:chExt cx="0" cy="0"/>
        </a:xfrm>
      </p:grpSpPr>
      <p:sp>
        <p:nvSpPr>
          <p:cNvPr id="219" name="Google Shape;219;p47"/>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0" name="Google Shape;220;p47"/>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21" name="Google Shape;221;p47"/>
          <p:cNvSpPr txBox="1"/>
          <p:nvPr>
            <p:ph idx="2" type="body"/>
          </p:nvPr>
        </p:nvSpPr>
        <p:spPr>
          <a:xfrm>
            <a:off x="623196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22" name="Google Shape;222;p47"/>
          <p:cNvSpPr txBox="1"/>
          <p:nvPr>
            <p:ph idx="3" type="body"/>
          </p:nvPr>
        </p:nvSpPr>
        <p:spPr>
          <a:xfrm>
            <a:off x="60948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and 2 Content" type="objAndTwoObj">
  <p:cSld name="OBJECT_AND_TWO_OBJECTS">
    <p:spTree>
      <p:nvGrpSpPr>
        <p:cNvPr id="223" name="Shape 223"/>
        <p:cNvGrpSpPr/>
        <p:nvPr/>
      </p:nvGrpSpPr>
      <p:grpSpPr>
        <a:xfrm>
          <a:off x="0" y="0"/>
          <a:ext cx="0" cy="0"/>
          <a:chOff x="0" y="0"/>
          <a:chExt cx="0" cy="0"/>
        </a:xfrm>
      </p:grpSpPr>
      <p:sp>
        <p:nvSpPr>
          <p:cNvPr id="224" name="Google Shape;224;p48"/>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5" name="Google Shape;225;p48"/>
          <p:cNvSpPr txBox="1"/>
          <p:nvPr>
            <p:ph idx="1" type="body"/>
          </p:nvPr>
        </p:nvSpPr>
        <p:spPr>
          <a:xfrm>
            <a:off x="60948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26" name="Google Shape;226;p48"/>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27" name="Google Shape;227;p48"/>
          <p:cNvSpPr txBox="1"/>
          <p:nvPr>
            <p:ph idx="3" type="body"/>
          </p:nvPr>
        </p:nvSpPr>
        <p:spPr>
          <a:xfrm>
            <a:off x="623196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over Content" type="twoObjOverTx">
  <p:cSld name="TWO_OBJECTS_OVER_TEXT">
    <p:spTree>
      <p:nvGrpSpPr>
        <p:cNvPr id="228" name="Shape 228"/>
        <p:cNvGrpSpPr/>
        <p:nvPr/>
      </p:nvGrpSpPr>
      <p:grpSpPr>
        <a:xfrm>
          <a:off x="0" y="0"/>
          <a:ext cx="0" cy="0"/>
          <a:chOff x="0" y="0"/>
          <a:chExt cx="0" cy="0"/>
        </a:xfrm>
      </p:grpSpPr>
      <p:sp>
        <p:nvSpPr>
          <p:cNvPr id="229" name="Google Shape;229;p49"/>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0" name="Google Shape;230;p49"/>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31" name="Google Shape;231;p49"/>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32" name="Google Shape;232;p49"/>
          <p:cNvSpPr txBox="1"/>
          <p:nvPr>
            <p:ph idx="3" type="body"/>
          </p:nvPr>
        </p:nvSpPr>
        <p:spPr>
          <a:xfrm>
            <a:off x="609480" y="368208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over Content" type="objOverTx">
  <p:cSld name="OBJECT_OVER_TEXT">
    <p:spTree>
      <p:nvGrpSpPr>
        <p:cNvPr id="233" name="Shape 233"/>
        <p:cNvGrpSpPr/>
        <p:nvPr/>
      </p:nvGrpSpPr>
      <p:grpSpPr>
        <a:xfrm>
          <a:off x="0" y="0"/>
          <a:ext cx="0" cy="0"/>
          <a:chOff x="0" y="0"/>
          <a:chExt cx="0" cy="0"/>
        </a:xfrm>
      </p:grpSpPr>
      <p:sp>
        <p:nvSpPr>
          <p:cNvPr id="234" name="Google Shape;234;p50"/>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5" name="Google Shape;235;p50"/>
          <p:cNvSpPr txBox="1"/>
          <p:nvPr>
            <p:ph idx="1" type="body"/>
          </p:nvPr>
        </p:nvSpPr>
        <p:spPr>
          <a:xfrm>
            <a:off x="609480" y="160452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36" name="Google Shape;236;p50"/>
          <p:cNvSpPr txBox="1"/>
          <p:nvPr>
            <p:ph idx="2" type="body"/>
          </p:nvPr>
        </p:nvSpPr>
        <p:spPr>
          <a:xfrm>
            <a:off x="609480" y="368208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4 Content" type="fourObj">
  <p:cSld name="FOUR_OBJECTS">
    <p:spTree>
      <p:nvGrpSpPr>
        <p:cNvPr id="237" name="Shape 237"/>
        <p:cNvGrpSpPr/>
        <p:nvPr/>
      </p:nvGrpSpPr>
      <p:grpSpPr>
        <a:xfrm>
          <a:off x="0" y="0"/>
          <a:ext cx="0" cy="0"/>
          <a:chOff x="0" y="0"/>
          <a:chExt cx="0" cy="0"/>
        </a:xfrm>
      </p:grpSpPr>
      <p:sp>
        <p:nvSpPr>
          <p:cNvPr id="238" name="Google Shape;238;p51"/>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9" name="Google Shape;239;p51"/>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40" name="Google Shape;240;p51"/>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41" name="Google Shape;241;p51"/>
          <p:cNvSpPr txBox="1"/>
          <p:nvPr>
            <p:ph idx="3" type="body"/>
          </p:nvPr>
        </p:nvSpPr>
        <p:spPr>
          <a:xfrm>
            <a:off x="60948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42" name="Google Shape;242;p51"/>
          <p:cNvSpPr txBox="1"/>
          <p:nvPr>
            <p:ph idx="4" type="body"/>
          </p:nvPr>
        </p:nvSpPr>
        <p:spPr>
          <a:xfrm>
            <a:off x="623196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6 Content">
  <p:cSld name="Title, 6 Content">
    <p:spTree>
      <p:nvGrpSpPr>
        <p:cNvPr id="243" name="Shape 243"/>
        <p:cNvGrpSpPr/>
        <p:nvPr/>
      </p:nvGrpSpPr>
      <p:grpSpPr>
        <a:xfrm>
          <a:off x="0" y="0"/>
          <a:ext cx="0" cy="0"/>
          <a:chOff x="0" y="0"/>
          <a:chExt cx="0" cy="0"/>
        </a:xfrm>
      </p:grpSpPr>
      <p:sp>
        <p:nvSpPr>
          <p:cNvPr id="244" name="Google Shape;244;p52"/>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5" name="Google Shape;245;p52"/>
          <p:cNvSpPr txBox="1"/>
          <p:nvPr>
            <p:ph idx="1" type="body"/>
          </p:nvPr>
        </p:nvSpPr>
        <p:spPr>
          <a:xfrm>
            <a:off x="60948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46" name="Google Shape;246;p52"/>
          <p:cNvSpPr txBox="1"/>
          <p:nvPr>
            <p:ph idx="2" type="body"/>
          </p:nvPr>
        </p:nvSpPr>
        <p:spPr>
          <a:xfrm>
            <a:off x="431964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47" name="Google Shape;247;p52"/>
          <p:cNvSpPr txBox="1"/>
          <p:nvPr>
            <p:ph idx="3" type="body"/>
          </p:nvPr>
        </p:nvSpPr>
        <p:spPr>
          <a:xfrm>
            <a:off x="802980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48" name="Google Shape;248;p52"/>
          <p:cNvSpPr txBox="1"/>
          <p:nvPr>
            <p:ph idx="4" type="body"/>
          </p:nvPr>
        </p:nvSpPr>
        <p:spPr>
          <a:xfrm>
            <a:off x="60948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49" name="Google Shape;249;p52"/>
          <p:cNvSpPr txBox="1"/>
          <p:nvPr>
            <p:ph idx="5" type="body"/>
          </p:nvPr>
        </p:nvSpPr>
        <p:spPr>
          <a:xfrm>
            <a:off x="431964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0" name="Google Shape;250;p52"/>
          <p:cNvSpPr txBox="1"/>
          <p:nvPr>
            <p:ph idx="6" type="body"/>
          </p:nvPr>
        </p:nvSpPr>
        <p:spPr>
          <a:xfrm>
            <a:off x="802980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Slide" type="blank">
  <p:cSld name="BLANK">
    <p:spTree>
      <p:nvGrpSpPr>
        <p:cNvPr id="260" name="Shape 260"/>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x">
  <p:cSld name="TITLE_AND_BODY">
    <p:spTree>
      <p:nvGrpSpPr>
        <p:cNvPr id="261" name="Shape 261"/>
        <p:cNvGrpSpPr/>
        <p:nvPr/>
      </p:nvGrpSpPr>
      <p:grpSpPr>
        <a:xfrm>
          <a:off x="0" y="0"/>
          <a:ext cx="0" cy="0"/>
          <a:chOff x="0" y="0"/>
          <a:chExt cx="0" cy="0"/>
        </a:xfrm>
      </p:grpSpPr>
      <p:sp>
        <p:nvSpPr>
          <p:cNvPr id="262" name="Google Shape;262;p55"/>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3" name="Google Shape;263;p55"/>
          <p:cNvSpPr txBox="1"/>
          <p:nvPr>
            <p:ph idx="1" type="subTitle"/>
          </p:nvPr>
        </p:nvSpPr>
        <p:spPr>
          <a:xfrm>
            <a:off x="609480" y="1604520"/>
            <a:ext cx="10972440" cy="397728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type="obj">
  <p:cSld name="OBJECT">
    <p:spTree>
      <p:nvGrpSpPr>
        <p:cNvPr id="264" name="Shape 264"/>
        <p:cNvGrpSpPr/>
        <p:nvPr/>
      </p:nvGrpSpPr>
      <p:grpSpPr>
        <a:xfrm>
          <a:off x="0" y="0"/>
          <a:ext cx="0" cy="0"/>
          <a:chOff x="0" y="0"/>
          <a:chExt cx="0" cy="0"/>
        </a:xfrm>
      </p:grpSpPr>
      <p:sp>
        <p:nvSpPr>
          <p:cNvPr id="265" name="Google Shape;265;p56"/>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6" name="Google Shape;266;p56"/>
          <p:cNvSpPr txBox="1"/>
          <p:nvPr>
            <p:ph idx="1" type="body"/>
          </p:nvPr>
        </p:nvSpPr>
        <p:spPr>
          <a:xfrm>
            <a:off x="609480" y="1604520"/>
            <a:ext cx="1097244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type="twoObj">
  <p:cSld name="TWO_OBJECTS">
    <p:spTree>
      <p:nvGrpSpPr>
        <p:cNvPr id="267" name="Shape 267"/>
        <p:cNvGrpSpPr/>
        <p:nvPr/>
      </p:nvGrpSpPr>
      <p:grpSpPr>
        <a:xfrm>
          <a:off x="0" y="0"/>
          <a:ext cx="0" cy="0"/>
          <a:chOff x="0" y="0"/>
          <a:chExt cx="0" cy="0"/>
        </a:xfrm>
      </p:grpSpPr>
      <p:sp>
        <p:nvSpPr>
          <p:cNvPr id="268" name="Google Shape;268;p57"/>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9" name="Google Shape;269;p57"/>
          <p:cNvSpPr txBox="1"/>
          <p:nvPr>
            <p:ph idx="1" type="body"/>
          </p:nvPr>
        </p:nvSpPr>
        <p:spPr>
          <a:xfrm>
            <a:off x="60948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0" name="Google Shape;270;p57"/>
          <p:cNvSpPr txBox="1"/>
          <p:nvPr>
            <p:ph idx="2" type="body"/>
          </p:nvPr>
        </p:nvSpPr>
        <p:spPr>
          <a:xfrm>
            <a:off x="623196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71" name="Shape 271"/>
        <p:cNvGrpSpPr/>
        <p:nvPr/>
      </p:nvGrpSpPr>
      <p:grpSpPr>
        <a:xfrm>
          <a:off x="0" y="0"/>
          <a:ext cx="0" cy="0"/>
          <a:chOff x="0" y="0"/>
          <a:chExt cx="0" cy="0"/>
        </a:xfrm>
      </p:grpSpPr>
      <p:sp>
        <p:nvSpPr>
          <p:cNvPr id="272" name="Google Shape;272;p58"/>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entered Text" type="objOnly">
  <p:cSld name="OBJECT_ONLY">
    <p:spTree>
      <p:nvGrpSpPr>
        <p:cNvPr id="273" name="Shape 273"/>
        <p:cNvGrpSpPr/>
        <p:nvPr/>
      </p:nvGrpSpPr>
      <p:grpSpPr>
        <a:xfrm>
          <a:off x="0" y="0"/>
          <a:ext cx="0" cy="0"/>
          <a:chOff x="0" y="0"/>
          <a:chExt cx="0" cy="0"/>
        </a:xfrm>
      </p:grpSpPr>
      <p:sp>
        <p:nvSpPr>
          <p:cNvPr id="274" name="Google Shape;274;p59"/>
          <p:cNvSpPr txBox="1"/>
          <p:nvPr>
            <p:ph idx="1" type="subTitle"/>
          </p:nvPr>
        </p:nvSpPr>
        <p:spPr>
          <a:xfrm>
            <a:off x="609480" y="273600"/>
            <a:ext cx="10972440" cy="530784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and Content" type="twoObjAndObj">
  <p:cSld name="TWO_OBJECTS_AND_OBJECT">
    <p:spTree>
      <p:nvGrpSpPr>
        <p:cNvPr id="275" name="Shape 275"/>
        <p:cNvGrpSpPr/>
        <p:nvPr/>
      </p:nvGrpSpPr>
      <p:grpSpPr>
        <a:xfrm>
          <a:off x="0" y="0"/>
          <a:ext cx="0" cy="0"/>
          <a:chOff x="0" y="0"/>
          <a:chExt cx="0" cy="0"/>
        </a:xfrm>
      </p:grpSpPr>
      <p:sp>
        <p:nvSpPr>
          <p:cNvPr id="276" name="Google Shape;276;p60"/>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7" name="Google Shape;277;p60"/>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8" name="Google Shape;278;p60"/>
          <p:cNvSpPr txBox="1"/>
          <p:nvPr>
            <p:ph idx="2" type="body"/>
          </p:nvPr>
        </p:nvSpPr>
        <p:spPr>
          <a:xfrm>
            <a:off x="623196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9" name="Google Shape;279;p60"/>
          <p:cNvSpPr txBox="1"/>
          <p:nvPr>
            <p:ph idx="3" type="body"/>
          </p:nvPr>
        </p:nvSpPr>
        <p:spPr>
          <a:xfrm>
            <a:off x="60948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and 2 Content" type="objAndTwoObj">
  <p:cSld name="OBJECT_AND_TWO_OBJECTS">
    <p:spTree>
      <p:nvGrpSpPr>
        <p:cNvPr id="280" name="Shape 280"/>
        <p:cNvGrpSpPr/>
        <p:nvPr/>
      </p:nvGrpSpPr>
      <p:grpSpPr>
        <a:xfrm>
          <a:off x="0" y="0"/>
          <a:ext cx="0" cy="0"/>
          <a:chOff x="0" y="0"/>
          <a:chExt cx="0" cy="0"/>
        </a:xfrm>
      </p:grpSpPr>
      <p:sp>
        <p:nvSpPr>
          <p:cNvPr id="281" name="Google Shape;281;p61"/>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2" name="Google Shape;282;p61"/>
          <p:cNvSpPr txBox="1"/>
          <p:nvPr>
            <p:ph idx="1" type="body"/>
          </p:nvPr>
        </p:nvSpPr>
        <p:spPr>
          <a:xfrm>
            <a:off x="609480" y="1604520"/>
            <a:ext cx="5354280" cy="397728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83" name="Google Shape;283;p61"/>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84" name="Google Shape;284;p61"/>
          <p:cNvSpPr txBox="1"/>
          <p:nvPr>
            <p:ph idx="3" type="body"/>
          </p:nvPr>
        </p:nvSpPr>
        <p:spPr>
          <a:xfrm>
            <a:off x="623196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2 Content over Content" type="twoObjOverTx">
  <p:cSld name="TWO_OBJECTS_OVER_TEXT">
    <p:spTree>
      <p:nvGrpSpPr>
        <p:cNvPr id="285" name="Shape 285"/>
        <p:cNvGrpSpPr/>
        <p:nvPr/>
      </p:nvGrpSpPr>
      <p:grpSpPr>
        <a:xfrm>
          <a:off x="0" y="0"/>
          <a:ext cx="0" cy="0"/>
          <a:chOff x="0" y="0"/>
          <a:chExt cx="0" cy="0"/>
        </a:xfrm>
      </p:grpSpPr>
      <p:sp>
        <p:nvSpPr>
          <p:cNvPr id="286" name="Google Shape;286;p62"/>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7" name="Google Shape;287;p62"/>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88" name="Google Shape;288;p62"/>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89" name="Google Shape;289;p62"/>
          <p:cNvSpPr txBox="1"/>
          <p:nvPr>
            <p:ph idx="3" type="body"/>
          </p:nvPr>
        </p:nvSpPr>
        <p:spPr>
          <a:xfrm>
            <a:off x="609480" y="368208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ontent over Content" type="objOverTx">
  <p:cSld name="OBJECT_OVER_TEXT">
    <p:spTree>
      <p:nvGrpSpPr>
        <p:cNvPr id="290" name="Shape 290"/>
        <p:cNvGrpSpPr/>
        <p:nvPr/>
      </p:nvGrpSpPr>
      <p:grpSpPr>
        <a:xfrm>
          <a:off x="0" y="0"/>
          <a:ext cx="0" cy="0"/>
          <a:chOff x="0" y="0"/>
          <a:chExt cx="0" cy="0"/>
        </a:xfrm>
      </p:grpSpPr>
      <p:sp>
        <p:nvSpPr>
          <p:cNvPr id="291" name="Google Shape;291;p63"/>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2" name="Google Shape;292;p63"/>
          <p:cNvSpPr txBox="1"/>
          <p:nvPr>
            <p:ph idx="1" type="body"/>
          </p:nvPr>
        </p:nvSpPr>
        <p:spPr>
          <a:xfrm>
            <a:off x="609480" y="160452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93" name="Google Shape;293;p63"/>
          <p:cNvSpPr txBox="1"/>
          <p:nvPr>
            <p:ph idx="2" type="body"/>
          </p:nvPr>
        </p:nvSpPr>
        <p:spPr>
          <a:xfrm>
            <a:off x="609480" y="3682080"/>
            <a:ext cx="109724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4 Content" type="fourObj">
  <p:cSld name="FOUR_OBJECTS">
    <p:spTree>
      <p:nvGrpSpPr>
        <p:cNvPr id="294" name="Shape 294"/>
        <p:cNvGrpSpPr/>
        <p:nvPr/>
      </p:nvGrpSpPr>
      <p:grpSpPr>
        <a:xfrm>
          <a:off x="0" y="0"/>
          <a:ext cx="0" cy="0"/>
          <a:chOff x="0" y="0"/>
          <a:chExt cx="0" cy="0"/>
        </a:xfrm>
      </p:grpSpPr>
      <p:sp>
        <p:nvSpPr>
          <p:cNvPr id="295" name="Google Shape;295;p64"/>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6" name="Google Shape;296;p64"/>
          <p:cNvSpPr txBox="1"/>
          <p:nvPr>
            <p:ph idx="1" type="body"/>
          </p:nvPr>
        </p:nvSpPr>
        <p:spPr>
          <a:xfrm>
            <a:off x="60948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97" name="Google Shape;297;p64"/>
          <p:cNvSpPr txBox="1"/>
          <p:nvPr>
            <p:ph idx="2" type="body"/>
          </p:nvPr>
        </p:nvSpPr>
        <p:spPr>
          <a:xfrm>
            <a:off x="6231960" y="160452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98" name="Google Shape;298;p64"/>
          <p:cNvSpPr txBox="1"/>
          <p:nvPr>
            <p:ph idx="3" type="body"/>
          </p:nvPr>
        </p:nvSpPr>
        <p:spPr>
          <a:xfrm>
            <a:off x="60948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99" name="Google Shape;299;p64"/>
          <p:cNvSpPr txBox="1"/>
          <p:nvPr>
            <p:ph idx="4" type="body"/>
          </p:nvPr>
        </p:nvSpPr>
        <p:spPr>
          <a:xfrm>
            <a:off x="6231960" y="3682080"/>
            <a:ext cx="535428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6 Content">
  <p:cSld name="Title, 6 Content">
    <p:spTree>
      <p:nvGrpSpPr>
        <p:cNvPr id="300" name="Shape 300"/>
        <p:cNvGrpSpPr/>
        <p:nvPr/>
      </p:nvGrpSpPr>
      <p:grpSpPr>
        <a:xfrm>
          <a:off x="0" y="0"/>
          <a:ext cx="0" cy="0"/>
          <a:chOff x="0" y="0"/>
          <a:chExt cx="0" cy="0"/>
        </a:xfrm>
      </p:grpSpPr>
      <p:sp>
        <p:nvSpPr>
          <p:cNvPr id="301" name="Google Shape;301;p65"/>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2" name="Google Shape;302;p65"/>
          <p:cNvSpPr txBox="1"/>
          <p:nvPr>
            <p:ph idx="1" type="body"/>
          </p:nvPr>
        </p:nvSpPr>
        <p:spPr>
          <a:xfrm>
            <a:off x="60948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03" name="Google Shape;303;p65"/>
          <p:cNvSpPr txBox="1"/>
          <p:nvPr>
            <p:ph idx="2" type="body"/>
          </p:nvPr>
        </p:nvSpPr>
        <p:spPr>
          <a:xfrm>
            <a:off x="431964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04" name="Google Shape;304;p65"/>
          <p:cNvSpPr txBox="1"/>
          <p:nvPr>
            <p:ph idx="3" type="body"/>
          </p:nvPr>
        </p:nvSpPr>
        <p:spPr>
          <a:xfrm>
            <a:off x="8029800" y="160452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05" name="Google Shape;305;p65"/>
          <p:cNvSpPr txBox="1"/>
          <p:nvPr>
            <p:ph idx="4" type="body"/>
          </p:nvPr>
        </p:nvSpPr>
        <p:spPr>
          <a:xfrm>
            <a:off x="60948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06" name="Google Shape;306;p65"/>
          <p:cNvSpPr txBox="1"/>
          <p:nvPr>
            <p:ph idx="5" type="body"/>
          </p:nvPr>
        </p:nvSpPr>
        <p:spPr>
          <a:xfrm>
            <a:off x="431964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07" name="Google Shape;307;p65"/>
          <p:cNvSpPr txBox="1"/>
          <p:nvPr>
            <p:ph idx="6" type="body"/>
          </p:nvPr>
        </p:nvSpPr>
        <p:spPr>
          <a:xfrm>
            <a:off x="8029800" y="3682080"/>
            <a:ext cx="3533040" cy="1896840"/>
          </a:xfrm>
          <a:prstGeom prst="rect">
            <a:avLst/>
          </a:prstGeom>
          <a:noFill/>
          <a:ln>
            <a:noFill/>
          </a:ln>
        </p:spPr>
        <p:txBody>
          <a:bodyPr anchorCtr="0" anchor="t" bIns="0" lIns="0" spcFirstLastPara="1" rIns="0" wrap="square" tIns="0"/>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7.xml"/><Relationship Id="rId10" Type="http://schemas.openxmlformats.org/officeDocument/2006/relationships/slideLayout" Target="../slideLayouts/slideLayout6.xml"/><Relationship Id="rId13" Type="http://schemas.openxmlformats.org/officeDocument/2006/relationships/slideLayout" Target="../slideLayouts/slideLayout9.xml"/><Relationship Id="rId12" Type="http://schemas.openxmlformats.org/officeDocument/2006/relationships/slideLayout" Target="../slideLayouts/slideLayout8.xml"/><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slideLayout" Target="../slideLayouts/slideLayout5.xml"/><Relationship Id="rId15" Type="http://schemas.openxmlformats.org/officeDocument/2006/relationships/slideLayout" Target="../slideLayouts/slideLayout11.xml"/><Relationship Id="rId14" Type="http://schemas.openxmlformats.org/officeDocument/2006/relationships/slideLayout" Target="../slideLayouts/slideLayout10.xml"/><Relationship Id="rId17" Type="http://schemas.openxmlformats.org/officeDocument/2006/relationships/theme" Target="../theme/theme1.xml"/><Relationship Id="rId16" Type="http://schemas.openxmlformats.org/officeDocument/2006/relationships/slideLayout" Target="../slideLayouts/slideLayout12.xml"/><Relationship Id="rId5" Type="http://schemas.openxmlformats.org/officeDocument/2006/relationships/slideLayout" Target="../slideLayouts/slideLayout1.xml"/><Relationship Id="rId6" Type="http://schemas.openxmlformats.org/officeDocument/2006/relationships/slideLayout" Target="../slideLayouts/slideLayout2.xml"/><Relationship Id="rId7" Type="http://schemas.openxmlformats.org/officeDocument/2006/relationships/slideLayout" Target="../slideLayouts/slideLayout3.xml"/><Relationship Id="rId8"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9.xml"/><Relationship Id="rId10" Type="http://schemas.openxmlformats.org/officeDocument/2006/relationships/slideLayout" Target="../slideLayouts/slideLayout18.xml"/><Relationship Id="rId13" Type="http://schemas.openxmlformats.org/officeDocument/2006/relationships/slideLayout" Target="../slideLayouts/slideLayout21.xml"/><Relationship Id="rId12" Type="http://schemas.openxmlformats.org/officeDocument/2006/relationships/slideLayout" Target="../slideLayouts/slideLayout20.xml"/><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slideLayout" Target="../slideLayouts/slideLayout17.xml"/><Relationship Id="rId15" Type="http://schemas.openxmlformats.org/officeDocument/2006/relationships/slideLayout" Target="../slideLayouts/slideLayout23.xml"/><Relationship Id="rId14" Type="http://schemas.openxmlformats.org/officeDocument/2006/relationships/slideLayout" Target="../slideLayouts/slideLayout22.xml"/><Relationship Id="rId17" Type="http://schemas.openxmlformats.org/officeDocument/2006/relationships/theme" Target="../theme/theme6.xml"/><Relationship Id="rId16" Type="http://schemas.openxmlformats.org/officeDocument/2006/relationships/slideLayout" Target="../slideLayouts/slideLayout24.xml"/><Relationship Id="rId5" Type="http://schemas.openxmlformats.org/officeDocument/2006/relationships/slideLayout" Target="../slideLayouts/slideLayout13.xml"/><Relationship Id="rId6" Type="http://schemas.openxmlformats.org/officeDocument/2006/relationships/slideLayout" Target="../slideLayouts/slideLayout14.xml"/><Relationship Id="rId7" Type="http://schemas.openxmlformats.org/officeDocument/2006/relationships/slideLayout" Target="../slideLayouts/slideLayout15.xml"/><Relationship Id="rId8"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2.xml"/><Relationship Id="rId10" Type="http://schemas.openxmlformats.org/officeDocument/2006/relationships/slideLayout" Target="../slideLayouts/slideLayout31.xml"/><Relationship Id="rId13" Type="http://schemas.openxmlformats.org/officeDocument/2006/relationships/slideLayout" Target="../slideLayouts/slideLayout34.xml"/><Relationship Id="rId12" Type="http://schemas.openxmlformats.org/officeDocument/2006/relationships/slideLayout" Target="../slideLayouts/slideLayout33.xml"/><Relationship Id="rId1" Type="http://schemas.openxmlformats.org/officeDocument/2006/relationships/image" Target="../media/image1.png"/><Relationship Id="rId2" Type="http://schemas.openxmlformats.org/officeDocument/2006/relationships/image" Target="../media/image4.png"/><Relationship Id="rId3" Type="http://schemas.openxmlformats.org/officeDocument/2006/relationships/image" Target="../media/image3.png"/><Relationship Id="rId4" Type="http://schemas.openxmlformats.org/officeDocument/2006/relationships/slideLayout" Target="../slideLayouts/slideLayout25.xml"/><Relationship Id="rId9" Type="http://schemas.openxmlformats.org/officeDocument/2006/relationships/slideLayout" Target="../slideLayouts/slideLayout30.xml"/><Relationship Id="rId15" Type="http://schemas.openxmlformats.org/officeDocument/2006/relationships/slideLayout" Target="../slideLayouts/slideLayout36.xml"/><Relationship Id="rId14" Type="http://schemas.openxmlformats.org/officeDocument/2006/relationships/slideLayout" Target="../slideLayouts/slideLayout35.xml"/><Relationship Id="rId16" Type="http://schemas.openxmlformats.org/officeDocument/2006/relationships/theme" Target="../theme/theme5.xml"/><Relationship Id="rId5" Type="http://schemas.openxmlformats.org/officeDocument/2006/relationships/slideLayout" Target="../slideLayouts/slideLayout26.xml"/><Relationship Id="rId6" Type="http://schemas.openxmlformats.org/officeDocument/2006/relationships/slideLayout" Target="../slideLayouts/slideLayout27.xml"/><Relationship Id="rId7" Type="http://schemas.openxmlformats.org/officeDocument/2006/relationships/slideLayout" Target="../slideLayouts/slideLayout28.xml"/><Relationship Id="rId8"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3.xml"/><Relationship Id="rId10" Type="http://schemas.openxmlformats.org/officeDocument/2006/relationships/slideLayout" Target="../slideLayouts/slideLayout42.xml"/><Relationship Id="rId13" Type="http://schemas.openxmlformats.org/officeDocument/2006/relationships/slideLayout" Target="../slideLayouts/slideLayout45.xml"/><Relationship Id="rId12" Type="http://schemas.openxmlformats.org/officeDocument/2006/relationships/slideLayout" Target="../slideLayouts/slideLayout44.xml"/><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slideLayout" Target="../slideLayouts/slideLayout41.xml"/><Relationship Id="rId15" Type="http://schemas.openxmlformats.org/officeDocument/2006/relationships/slideLayout" Target="../slideLayouts/slideLayout47.xml"/><Relationship Id="rId14" Type="http://schemas.openxmlformats.org/officeDocument/2006/relationships/slideLayout" Target="../slideLayouts/slideLayout46.xml"/><Relationship Id="rId17" Type="http://schemas.openxmlformats.org/officeDocument/2006/relationships/theme" Target="../theme/theme3.xml"/><Relationship Id="rId16" Type="http://schemas.openxmlformats.org/officeDocument/2006/relationships/slideLayout" Target="../slideLayouts/slideLayout48.xml"/><Relationship Id="rId5" Type="http://schemas.openxmlformats.org/officeDocument/2006/relationships/slideLayout" Target="../slideLayouts/slideLayout37.xml"/><Relationship Id="rId6" Type="http://schemas.openxmlformats.org/officeDocument/2006/relationships/slideLayout" Target="../slideLayouts/slideLayout38.xml"/><Relationship Id="rId7" Type="http://schemas.openxmlformats.org/officeDocument/2006/relationships/slideLayout" Target="../slideLayouts/slideLayout39.xml"/><Relationship Id="rId8"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7.xml"/><Relationship Id="rId10" Type="http://schemas.openxmlformats.org/officeDocument/2006/relationships/slideLayout" Target="../slideLayouts/slideLayout56.xml"/><Relationship Id="rId13" Type="http://schemas.openxmlformats.org/officeDocument/2006/relationships/slideLayout" Target="../slideLayouts/slideLayout59.xml"/><Relationship Id="rId12" Type="http://schemas.openxmlformats.org/officeDocument/2006/relationships/slideLayout" Target="../slideLayouts/slideLayout58.xml"/><Relationship Id="rId1" Type="http://schemas.openxmlformats.org/officeDocument/2006/relationships/image" Target="../media/image1.png"/><Relationship Id="rId2" Type="http://schemas.openxmlformats.org/officeDocument/2006/relationships/image" Target="../media/image3.png"/><Relationship Id="rId3" Type="http://schemas.openxmlformats.org/officeDocument/2006/relationships/slideLayout" Target="../slideLayouts/slideLayout49.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5" Type="http://schemas.openxmlformats.org/officeDocument/2006/relationships/theme" Target="../theme/theme2.xml"/><Relationship Id="rId14" Type="http://schemas.openxmlformats.org/officeDocument/2006/relationships/slideLayout" Target="../slideLayouts/slideLayout60.xml"/><Relationship Id="rId5" Type="http://schemas.openxmlformats.org/officeDocument/2006/relationships/slideLayout" Target="../slideLayouts/slideLayout51.xml"/><Relationship Id="rId6" Type="http://schemas.openxmlformats.org/officeDocument/2006/relationships/slideLayout" Target="../slideLayouts/slideLayout52.xml"/><Relationship Id="rId7" Type="http://schemas.openxmlformats.org/officeDocument/2006/relationships/slideLayout" Target="../slideLayouts/slideLayout53.xml"/><Relationship Id="rId8"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 name="Shape 9"/>
        <p:cNvGrpSpPr/>
        <p:nvPr/>
      </p:nvGrpSpPr>
      <p:grpSpPr>
        <a:xfrm>
          <a:off x="0" y="0"/>
          <a:ext cx="0" cy="0"/>
          <a:chOff x="0" y="0"/>
          <a:chExt cx="0" cy="0"/>
        </a:xfrm>
      </p:grpSpPr>
      <p:pic>
        <p:nvPicPr>
          <p:cNvPr id="10" name="Google Shape;10;p1"/>
          <p:cNvPicPr preferRelativeResize="0"/>
          <p:nvPr/>
        </p:nvPicPr>
        <p:blipFill rotWithShape="1">
          <a:blip r:embed="rId1">
            <a:alphaModFix/>
          </a:blip>
          <a:srcRect b="0" l="0" r="0" t="0"/>
          <a:stretch/>
        </p:blipFill>
        <p:spPr>
          <a:xfrm>
            <a:off x="0" y="0"/>
            <a:ext cx="12191760" cy="6857640"/>
          </a:xfrm>
          <a:prstGeom prst="rect">
            <a:avLst/>
          </a:prstGeom>
          <a:noFill/>
          <a:ln>
            <a:noFill/>
          </a:ln>
        </p:spPr>
      </p:pic>
      <p:sp>
        <p:nvSpPr>
          <p:cNvPr id="11" name="Google Shape;11;p1"/>
          <p:cNvSpPr/>
          <p:nvPr/>
        </p:nvSpPr>
        <p:spPr>
          <a:xfrm>
            <a:off x="680400" y="6156000"/>
            <a:ext cx="9613440" cy="516600"/>
          </a:xfrm>
          <a:prstGeom prst="rect">
            <a:avLst/>
          </a:prstGeom>
          <a:noFill/>
          <a:ln>
            <a:noFill/>
          </a:ln>
        </p:spPr>
        <p:txBody>
          <a:bodyPr anchorCtr="0" anchor="t" bIns="45000" lIns="90000" spcFirstLastPara="1" rIns="90000" wrap="square" tIns="45000">
            <a:noAutofit/>
          </a:bodyPr>
          <a:lstStyle/>
          <a:p>
            <a:pPr indent="0" lvl="0" marL="0" marR="0" rtl="0" algn="ctr">
              <a:lnSpc>
                <a:spcPct val="100000"/>
              </a:lnSpc>
              <a:spcBef>
                <a:spcPts val="0"/>
              </a:spcBef>
              <a:spcAft>
                <a:spcPts val="0"/>
              </a:spcAft>
              <a:buNone/>
            </a:pPr>
            <a:r>
              <a:rPr b="0" i="0" lang="pt-BR" sz="1400" u="none" cap="none" strike="noStrike">
                <a:solidFill>
                  <a:srgbClr val="FFFFFF"/>
                </a:solidFill>
                <a:latin typeface="Trebuchet MS"/>
                <a:ea typeface="Trebuchet MS"/>
                <a:cs typeface="Trebuchet MS"/>
                <a:sym typeface="Trebuchet MS"/>
              </a:rPr>
              <a:t>Capacitação de Conselheiros(as), Gestores e Lideranças em Políticas para a Pessoa Idosa em Santa Catarina </a:t>
            </a:r>
            <a:endParaRPr b="0" i="0" sz="14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0" i="0" lang="pt-BR" sz="1400" u="none" cap="none" strike="noStrike">
                <a:solidFill>
                  <a:srgbClr val="FFFFFF"/>
                </a:solidFill>
                <a:latin typeface="Trebuchet MS"/>
                <a:ea typeface="Trebuchet MS"/>
                <a:cs typeface="Trebuchet MS"/>
                <a:sym typeface="Trebuchet MS"/>
              </a:rPr>
              <a:t>Convênio MDH/FNI 852970/2017</a:t>
            </a:r>
            <a:endParaRPr b="0" i="0" sz="1400" u="none" cap="none" strike="noStrike">
              <a:latin typeface="Arial"/>
              <a:ea typeface="Arial"/>
              <a:cs typeface="Arial"/>
              <a:sym typeface="Arial"/>
            </a:endParaRPr>
          </a:p>
        </p:txBody>
      </p:sp>
      <p:pic>
        <p:nvPicPr>
          <p:cNvPr id="12" name="Google Shape;12;p1"/>
          <p:cNvPicPr preferRelativeResize="0"/>
          <p:nvPr/>
        </p:nvPicPr>
        <p:blipFill rotWithShape="1">
          <a:blip r:embed="rId2">
            <a:alphaModFix/>
          </a:blip>
          <a:srcRect b="0" l="0" r="0" t="0"/>
          <a:stretch/>
        </p:blipFill>
        <p:spPr>
          <a:xfrm>
            <a:off x="0" y="4242960"/>
            <a:ext cx="8967600" cy="275760"/>
          </a:xfrm>
          <a:prstGeom prst="rect">
            <a:avLst/>
          </a:prstGeom>
          <a:noFill/>
          <a:ln>
            <a:noFill/>
          </a:ln>
        </p:spPr>
      </p:pic>
      <p:pic>
        <p:nvPicPr>
          <p:cNvPr id="13" name="Google Shape;13;p1"/>
          <p:cNvPicPr preferRelativeResize="0"/>
          <p:nvPr/>
        </p:nvPicPr>
        <p:blipFill rotWithShape="1">
          <a:blip r:embed="rId3">
            <a:alphaModFix/>
          </a:blip>
          <a:srcRect b="0" l="0" r="0" t="0"/>
          <a:stretch/>
        </p:blipFill>
        <p:spPr>
          <a:xfrm>
            <a:off x="9111600" y="4243680"/>
            <a:ext cx="3076920" cy="276480"/>
          </a:xfrm>
          <a:prstGeom prst="rect">
            <a:avLst/>
          </a:prstGeom>
          <a:noFill/>
          <a:ln>
            <a:noFill/>
          </a:ln>
        </p:spPr>
      </p:pic>
      <p:sp>
        <p:nvSpPr>
          <p:cNvPr id="14" name="Google Shape;14;p1"/>
          <p:cNvSpPr/>
          <p:nvPr/>
        </p:nvSpPr>
        <p:spPr>
          <a:xfrm>
            <a:off x="0" y="2590200"/>
            <a:ext cx="8967600" cy="165996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1"/>
          <p:cNvSpPr/>
          <p:nvPr/>
        </p:nvSpPr>
        <p:spPr>
          <a:xfrm>
            <a:off x="9111600" y="2590200"/>
            <a:ext cx="3076920" cy="1659960"/>
          </a:xfrm>
          <a:prstGeom prst="rect">
            <a:avLst/>
          </a:prstGeom>
          <a:solidFill>
            <a:srgbClr val="0F6F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
          <p:cNvSpPr txBox="1"/>
          <p:nvPr>
            <p:ph type="title"/>
          </p:nvPr>
        </p:nvSpPr>
        <p:spPr>
          <a:xfrm>
            <a:off x="680400" y="2733840"/>
            <a:ext cx="8143920" cy="1372680"/>
          </a:xfrm>
          <a:prstGeom prst="rect">
            <a:avLst/>
          </a:prstGeom>
          <a:noFill/>
          <a:ln>
            <a:noFill/>
          </a:ln>
        </p:spPr>
        <p:txBody>
          <a:bodyPr anchorCtr="0" anchor="b"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7" name="Google Shape;17;p1"/>
          <p:cNvSpPr txBox="1"/>
          <p:nvPr>
            <p:ph idx="10" type="dt"/>
          </p:nvPr>
        </p:nvSpPr>
        <p:spPr>
          <a:xfrm>
            <a:off x="7551000" y="5936040"/>
            <a:ext cx="2742840" cy="36468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8" name="Google Shape;18;p1"/>
          <p:cNvSpPr txBox="1"/>
          <p:nvPr>
            <p:ph idx="11" type="ftr"/>
          </p:nvPr>
        </p:nvSpPr>
        <p:spPr>
          <a:xfrm>
            <a:off x="680400" y="5936040"/>
            <a:ext cx="6870240" cy="36468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9" name="Google Shape;19;p1"/>
          <p:cNvSpPr txBox="1"/>
          <p:nvPr>
            <p:ph idx="12" type="sldNum"/>
          </p:nvPr>
        </p:nvSpPr>
        <p:spPr>
          <a:xfrm>
            <a:off x="9255240" y="2750400"/>
            <a:ext cx="1171440" cy="1356120"/>
          </a:xfrm>
          <a:prstGeom prst="rect">
            <a:avLst/>
          </a:prstGeom>
          <a:noFill/>
          <a:ln>
            <a:noFill/>
          </a:ln>
        </p:spPr>
        <p:txBody>
          <a:bodyPr anchorCtr="0" anchor="ctr" bIns="45700" lIns="91425" spcFirstLastPara="1" rIns="91425" wrap="square" tIns="45700">
            <a:noAutofit/>
          </a:bodyPr>
          <a:lstStyle>
            <a:lvl1pPr indent="0" lvl="0"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1pPr>
            <a:lvl2pPr indent="0" lvl="1"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2pPr>
            <a:lvl3pPr indent="0" lvl="2"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3pPr>
            <a:lvl4pPr indent="0" lvl="3"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4pPr>
            <a:lvl5pPr indent="0" lvl="4"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5pPr>
            <a:lvl6pPr indent="0" lvl="5"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6pPr>
            <a:lvl7pPr indent="0" lvl="6"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7pPr>
            <a:lvl8pPr indent="0" lvl="7"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8pPr>
            <a:lvl9pPr indent="0" lvl="8"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9pPr>
          </a:lstStyle>
          <a:p>
            <a:pPr indent="0" lvl="0" marL="0" rtl="0" algn="l">
              <a:spcBef>
                <a:spcPts val="0"/>
              </a:spcBef>
              <a:spcAft>
                <a:spcPts val="0"/>
              </a:spcAft>
              <a:buNone/>
            </a:pPr>
            <a:fld id="{00000000-1234-1234-1234-123412341234}" type="slidenum">
              <a:rPr lang="pt-BR"/>
              <a:t>‹#›</a:t>
            </a:fld>
            <a:endParaRPr>
              <a:solidFill>
                <a:srgbClr val="000000"/>
              </a:solidFill>
              <a:latin typeface="Times New Roman"/>
              <a:ea typeface="Times New Roman"/>
              <a:cs typeface="Times New Roman"/>
              <a:sym typeface="Times New Roman"/>
            </a:endParaRPr>
          </a:p>
        </p:txBody>
      </p:sp>
      <p:pic>
        <p:nvPicPr>
          <p:cNvPr id="20" name="Google Shape;20;p1"/>
          <p:cNvPicPr preferRelativeResize="0"/>
          <p:nvPr/>
        </p:nvPicPr>
        <p:blipFill rotWithShape="1">
          <a:blip r:embed="rId4">
            <a:alphaModFix/>
          </a:blip>
          <a:srcRect b="0" l="0" r="0" t="0"/>
          <a:stretch/>
        </p:blipFill>
        <p:spPr>
          <a:xfrm>
            <a:off x="9504720" y="2917080"/>
            <a:ext cx="2276640" cy="952920"/>
          </a:xfrm>
          <a:prstGeom prst="rect">
            <a:avLst/>
          </a:prstGeom>
          <a:noFill/>
          <a:ln>
            <a:noFill/>
          </a:ln>
        </p:spPr>
      </p:pic>
      <p:sp>
        <p:nvSpPr>
          <p:cNvPr id="21" name="Google Shape;21;p1"/>
          <p:cNvSpPr txBox="1"/>
          <p:nvPr>
            <p:ph idx="1" type="body"/>
          </p:nvPr>
        </p:nvSpPr>
        <p:spPr>
          <a:xfrm>
            <a:off x="609480" y="1604520"/>
            <a:ext cx="10972440" cy="3977280"/>
          </a:xfrm>
          <a:prstGeom prst="rect">
            <a:avLst/>
          </a:prstGeom>
          <a:noFill/>
          <a:ln>
            <a:noFill/>
          </a:ln>
        </p:spPr>
        <p:txBody>
          <a:bodyPr anchorCtr="0" anchor="t" bIns="0" lIns="0" spcFirstLastPara="1" rIns="0" wrap="square" tIns="0"/>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sldLayoutIdLst>
    <p:sldLayoutId id="2147483648" r:id="rId5"/>
    <p:sldLayoutId id="2147483649" r:id="rId6"/>
    <p:sldLayoutId id="2147483650" r:id="rId7"/>
    <p:sldLayoutId id="2147483651" r:id="rId8"/>
    <p:sldLayoutId id="2147483652" r:id="rId9"/>
    <p:sldLayoutId id="2147483653" r:id="rId10"/>
    <p:sldLayoutId id="2147483654" r:id="rId11"/>
    <p:sldLayoutId id="2147483655" r:id="rId12"/>
    <p:sldLayoutId id="2147483656" r:id="rId13"/>
    <p:sldLayoutId id="2147483657" r:id="rId14"/>
    <p:sldLayoutId id="2147483658" r:id="rId15"/>
    <p:sldLayoutId id="2147483659"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0" name="Shape 70"/>
        <p:cNvGrpSpPr/>
        <p:nvPr/>
      </p:nvGrpSpPr>
      <p:grpSpPr>
        <a:xfrm>
          <a:off x="0" y="0"/>
          <a:ext cx="0" cy="0"/>
          <a:chOff x="0" y="0"/>
          <a:chExt cx="0" cy="0"/>
        </a:xfrm>
      </p:grpSpPr>
      <p:pic>
        <p:nvPicPr>
          <p:cNvPr id="71" name="Google Shape;71;p14"/>
          <p:cNvPicPr preferRelativeResize="0"/>
          <p:nvPr/>
        </p:nvPicPr>
        <p:blipFill rotWithShape="1">
          <a:blip r:embed="rId1">
            <a:alphaModFix/>
          </a:blip>
          <a:srcRect b="0" l="0" r="0" t="0"/>
          <a:stretch/>
        </p:blipFill>
        <p:spPr>
          <a:xfrm>
            <a:off x="0" y="0"/>
            <a:ext cx="12191760" cy="6857640"/>
          </a:xfrm>
          <a:prstGeom prst="rect">
            <a:avLst/>
          </a:prstGeom>
          <a:noFill/>
          <a:ln>
            <a:noFill/>
          </a:ln>
        </p:spPr>
      </p:pic>
      <p:sp>
        <p:nvSpPr>
          <p:cNvPr id="72" name="Google Shape;72;p14"/>
          <p:cNvSpPr/>
          <p:nvPr/>
        </p:nvSpPr>
        <p:spPr>
          <a:xfrm>
            <a:off x="680400" y="6156000"/>
            <a:ext cx="9613440" cy="516600"/>
          </a:xfrm>
          <a:prstGeom prst="rect">
            <a:avLst/>
          </a:prstGeom>
          <a:noFill/>
          <a:ln>
            <a:noFill/>
          </a:ln>
        </p:spPr>
        <p:txBody>
          <a:bodyPr anchorCtr="0" anchor="t" bIns="45000" lIns="90000" spcFirstLastPara="1" rIns="90000" wrap="square" tIns="45000">
            <a:noAutofit/>
          </a:bodyPr>
          <a:lstStyle/>
          <a:p>
            <a:pPr indent="0" lvl="0" marL="0" marR="0" rtl="0" algn="ctr">
              <a:lnSpc>
                <a:spcPct val="100000"/>
              </a:lnSpc>
              <a:spcBef>
                <a:spcPts val="0"/>
              </a:spcBef>
              <a:spcAft>
                <a:spcPts val="0"/>
              </a:spcAft>
              <a:buNone/>
            </a:pPr>
            <a:r>
              <a:rPr b="0" i="0" lang="pt-BR" sz="1400" u="none" cap="none" strike="noStrike">
                <a:solidFill>
                  <a:srgbClr val="FFFFFF"/>
                </a:solidFill>
                <a:latin typeface="Trebuchet MS"/>
                <a:ea typeface="Trebuchet MS"/>
                <a:cs typeface="Trebuchet MS"/>
                <a:sym typeface="Trebuchet MS"/>
              </a:rPr>
              <a:t>Capacitação de Conselheiros(as), Gestores e Lideranças em Políticas para a Pessoa Idosa em Santa Catarina </a:t>
            </a:r>
            <a:endParaRPr b="0" i="0" sz="14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0" i="0" lang="pt-BR" sz="1400" u="none" cap="none" strike="noStrike">
                <a:solidFill>
                  <a:srgbClr val="FFFFFF"/>
                </a:solidFill>
                <a:latin typeface="Trebuchet MS"/>
                <a:ea typeface="Trebuchet MS"/>
                <a:cs typeface="Trebuchet MS"/>
                <a:sym typeface="Trebuchet MS"/>
              </a:rPr>
              <a:t>Convênio MDH/FNI 852970/2017</a:t>
            </a:r>
            <a:endParaRPr b="0" i="0" sz="1400" u="none" cap="none" strike="noStrike">
              <a:latin typeface="Arial"/>
              <a:ea typeface="Arial"/>
              <a:cs typeface="Arial"/>
              <a:sym typeface="Arial"/>
            </a:endParaRPr>
          </a:p>
        </p:txBody>
      </p:sp>
      <p:pic>
        <p:nvPicPr>
          <p:cNvPr id="73" name="Google Shape;73;p14"/>
          <p:cNvPicPr preferRelativeResize="0"/>
          <p:nvPr/>
        </p:nvPicPr>
        <p:blipFill rotWithShape="1">
          <a:blip r:embed="rId2">
            <a:alphaModFix/>
          </a:blip>
          <a:srcRect b="0" l="0" r="0" t="0"/>
          <a:stretch/>
        </p:blipFill>
        <p:spPr>
          <a:xfrm>
            <a:off x="0" y="1970280"/>
            <a:ext cx="10437480" cy="320760"/>
          </a:xfrm>
          <a:prstGeom prst="rect">
            <a:avLst/>
          </a:prstGeom>
          <a:noFill/>
          <a:ln>
            <a:noFill/>
          </a:ln>
        </p:spPr>
      </p:pic>
      <p:pic>
        <p:nvPicPr>
          <p:cNvPr id="74" name="Google Shape;74;p14"/>
          <p:cNvPicPr preferRelativeResize="0"/>
          <p:nvPr/>
        </p:nvPicPr>
        <p:blipFill rotWithShape="1">
          <a:blip r:embed="rId3">
            <a:alphaModFix/>
          </a:blip>
          <a:srcRect b="0" l="0" r="0" t="0"/>
          <a:stretch/>
        </p:blipFill>
        <p:spPr>
          <a:xfrm>
            <a:off x="10585800" y="1971360"/>
            <a:ext cx="1602720" cy="144000"/>
          </a:xfrm>
          <a:prstGeom prst="rect">
            <a:avLst/>
          </a:prstGeom>
          <a:noFill/>
          <a:ln>
            <a:noFill/>
          </a:ln>
        </p:spPr>
      </p:pic>
      <p:sp>
        <p:nvSpPr>
          <p:cNvPr id="75" name="Google Shape;75;p14"/>
          <p:cNvSpPr/>
          <p:nvPr/>
        </p:nvSpPr>
        <p:spPr>
          <a:xfrm>
            <a:off x="0" y="609480"/>
            <a:ext cx="10437480" cy="13680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4"/>
          <p:cNvSpPr/>
          <p:nvPr/>
        </p:nvSpPr>
        <p:spPr>
          <a:xfrm>
            <a:off x="10585800" y="609480"/>
            <a:ext cx="1602720" cy="1368000"/>
          </a:xfrm>
          <a:prstGeom prst="rect">
            <a:avLst/>
          </a:prstGeom>
          <a:solidFill>
            <a:srgbClr val="0F6F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14"/>
          <p:cNvSpPr txBox="1"/>
          <p:nvPr>
            <p:ph type="title"/>
          </p:nvPr>
        </p:nvSpPr>
        <p:spPr>
          <a:xfrm>
            <a:off x="680400" y="753120"/>
            <a:ext cx="9613440" cy="108072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78" name="Google Shape;78;p14"/>
          <p:cNvSpPr txBox="1"/>
          <p:nvPr>
            <p:ph idx="10" type="dt"/>
          </p:nvPr>
        </p:nvSpPr>
        <p:spPr>
          <a:xfrm>
            <a:off x="7551000" y="5936040"/>
            <a:ext cx="2742840" cy="36468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79" name="Google Shape;79;p14"/>
          <p:cNvSpPr txBox="1"/>
          <p:nvPr>
            <p:ph idx="11" type="ftr"/>
          </p:nvPr>
        </p:nvSpPr>
        <p:spPr>
          <a:xfrm>
            <a:off x="680400" y="5936040"/>
            <a:ext cx="6870240" cy="36468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80" name="Google Shape;80;p14"/>
          <p:cNvSpPr txBox="1"/>
          <p:nvPr>
            <p:ph idx="12" type="sldNum"/>
          </p:nvPr>
        </p:nvSpPr>
        <p:spPr>
          <a:xfrm>
            <a:off x="10729440" y="753120"/>
            <a:ext cx="1153800" cy="1090440"/>
          </a:xfrm>
          <a:prstGeom prst="rect">
            <a:avLst/>
          </a:prstGeom>
          <a:noFill/>
          <a:ln>
            <a:noFill/>
          </a:ln>
        </p:spPr>
        <p:txBody>
          <a:bodyPr anchorCtr="0" anchor="ctr" bIns="45700" lIns="91425" spcFirstLastPara="1" rIns="91425" wrap="square" tIns="45700">
            <a:noAutofit/>
          </a:bodyPr>
          <a:lstStyle>
            <a:lvl1pPr indent="0" lvl="0"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1pPr>
            <a:lvl2pPr indent="0" lvl="1"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2pPr>
            <a:lvl3pPr indent="0" lvl="2"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3pPr>
            <a:lvl4pPr indent="0" lvl="3"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4pPr>
            <a:lvl5pPr indent="0" lvl="4"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5pPr>
            <a:lvl6pPr indent="0" lvl="5"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6pPr>
            <a:lvl7pPr indent="0" lvl="6"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7pPr>
            <a:lvl8pPr indent="0" lvl="7"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8pPr>
            <a:lvl9pPr indent="0" lvl="8"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9pPr>
          </a:lstStyle>
          <a:p>
            <a:pPr indent="0" lvl="0" marL="0" rtl="0" algn="l">
              <a:spcBef>
                <a:spcPts val="0"/>
              </a:spcBef>
              <a:spcAft>
                <a:spcPts val="0"/>
              </a:spcAft>
              <a:buNone/>
            </a:pPr>
            <a:fld id="{00000000-1234-1234-1234-123412341234}" type="slidenum">
              <a:rPr lang="pt-BR"/>
              <a:t>‹#›</a:t>
            </a:fld>
            <a:endParaRPr>
              <a:solidFill>
                <a:srgbClr val="000000"/>
              </a:solidFill>
              <a:latin typeface="Times New Roman"/>
              <a:ea typeface="Times New Roman"/>
              <a:cs typeface="Times New Roman"/>
              <a:sym typeface="Times New Roman"/>
            </a:endParaRPr>
          </a:p>
        </p:txBody>
      </p:sp>
      <p:pic>
        <p:nvPicPr>
          <p:cNvPr id="81" name="Google Shape;81;p14"/>
          <p:cNvPicPr preferRelativeResize="0"/>
          <p:nvPr/>
        </p:nvPicPr>
        <p:blipFill rotWithShape="1">
          <a:blip r:embed="rId4">
            <a:alphaModFix/>
          </a:blip>
          <a:srcRect b="0" l="0" r="0" t="0"/>
          <a:stretch/>
        </p:blipFill>
        <p:spPr>
          <a:xfrm>
            <a:off x="10671840" y="990720"/>
            <a:ext cx="1430640" cy="598680"/>
          </a:xfrm>
          <a:prstGeom prst="rect">
            <a:avLst/>
          </a:prstGeom>
          <a:noFill/>
          <a:ln>
            <a:noFill/>
          </a:ln>
        </p:spPr>
      </p:pic>
      <p:sp>
        <p:nvSpPr>
          <p:cNvPr id="82" name="Google Shape;82;p14"/>
          <p:cNvSpPr txBox="1"/>
          <p:nvPr>
            <p:ph idx="1" type="body"/>
          </p:nvPr>
        </p:nvSpPr>
        <p:spPr>
          <a:xfrm>
            <a:off x="609480" y="1604520"/>
            <a:ext cx="10972440" cy="3977280"/>
          </a:xfrm>
          <a:prstGeom prst="rect">
            <a:avLst/>
          </a:prstGeom>
          <a:noFill/>
          <a:ln>
            <a:noFill/>
          </a:ln>
        </p:spPr>
        <p:txBody>
          <a:bodyPr anchorCtr="0" anchor="t" bIns="0" lIns="0" spcFirstLastPara="1" rIns="0" wrap="square" tIns="0"/>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sldLayoutIdLst>
    <p:sldLayoutId id="2147483660"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 id="2147483669" r:id="rId14"/>
    <p:sldLayoutId id="2147483670" r:id="rId15"/>
    <p:sldLayoutId id="2147483671"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1" name="Shape 131"/>
        <p:cNvGrpSpPr/>
        <p:nvPr/>
      </p:nvGrpSpPr>
      <p:grpSpPr>
        <a:xfrm>
          <a:off x="0" y="0"/>
          <a:ext cx="0" cy="0"/>
          <a:chOff x="0" y="0"/>
          <a:chExt cx="0" cy="0"/>
        </a:xfrm>
      </p:grpSpPr>
      <p:pic>
        <p:nvPicPr>
          <p:cNvPr id="132" name="Google Shape;132;p27"/>
          <p:cNvPicPr preferRelativeResize="0"/>
          <p:nvPr/>
        </p:nvPicPr>
        <p:blipFill rotWithShape="1">
          <a:blip r:embed="rId1">
            <a:alphaModFix/>
          </a:blip>
          <a:srcRect b="0" l="0" r="0" t="0"/>
          <a:stretch/>
        </p:blipFill>
        <p:spPr>
          <a:xfrm>
            <a:off x="0" y="0"/>
            <a:ext cx="12191760" cy="6857640"/>
          </a:xfrm>
          <a:prstGeom prst="rect">
            <a:avLst/>
          </a:prstGeom>
          <a:noFill/>
          <a:ln>
            <a:noFill/>
          </a:ln>
        </p:spPr>
      </p:pic>
      <p:sp>
        <p:nvSpPr>
          <p:cNvPr id="133" name="Google Shape;133;p27"/>
          <p:cNvSpPr/>
          <p:nvPr/>
        </p:nvSpPr>
        <p:spPr>
          <a:xfrm>
            <a:off x="680400" y="6156000"/>
            <a:ext cx="9613440" cy="516600"/>
          </a:xfrm>
          <a:prstGeom prst="rect">
            <a:avLst/>
          </a:prstGeom>
          <a:noFill/>
          <a:ln>
            <a:noFill/>
          </a:ln>
        </p:spPr>
        <p:txBody>
          <a:bodyPr anchorCtr="0" anchor="t" bIns="45000" lIns="90000" spcFirstLastPara="1" rIns="90000" wrap="square" tIns="45000">
            <a:noAutofit/>
          </a:bodyPr>
          <a:lstStyle/>
          <a:p>
            <a:pPr indent="0" lvl="0" marL="0" marR="0" rtl="0" algn="ctr">
              <a:lnSpc>
                <a:spcPct val="100000"/>
              </a:lnSpc>
              <a:spcBef>
                <a:spcPts val="0"/>
              </a:spcBef>
              <a:spcAft>
                <a:spcPts val="0"/>
              </a:spcAft>
              <a:buNone/>
            </a:pPr>
            <a:r>
              <a:rPr b="0" i="0" lang="pt-BR" sz="1400" u="none" cap="none" strike="noStrike">
                <a:solidFill>
                  <a:srgbClr val="FFFFFF"/>
                </a:solidFill>
                <a:latin typeface="Trebuchet MS"/>
                <a:ea typeface="Trebuchet MS"/>
                <a:cs typeface="Trebuchet MS"/>
                <a:sym typeface="Trebuchet MS"/>
              </a:rPr>
              <a:t>Capacitação de Conselheiros(as), Gestores e Lideranças em Políticas para a Pessoa Idosa em Santa Catarina </a:t>
            </a:r>
            <a:endParaRPr b="0" i="0" sz="14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0" i="0" lang="pt-BR" sz="1400" u="none" cap="none" strike="noStrike">
                <a:solidFill>
                  <a:srgbClr val="FFFFFF"/>
                </a:solidFill>
                <a:latin typeface="Trebuchet MS"/>
                <a:ea typeface="Trebuchet MS"/>
                <a:cs typeface="Trebuchet MS"/>
                <a:sym typeface="Trebuchet MS"/>
              </a:rPr>
              <a:t>Convênio MDH/FNI 852970/2017</a:t>
            </a:r>
            <a:endParaRPr b="0" i="0" sz="1400" u="none" cap="none" strike="noStrike">
              <a:latin typeface="Arial"/>
              <a:ea typeface="Arial"/>
              <a:cs typeface="Arial"/>
              <a:sym typeface="Arial"/>
            </a:endParaRPr>
          </a:p>
        </p:txBody>
      </p:sp>
      <p:pic>
        <p:nvPicPr>
          <p:cNvPr id="134" name="Google Shape;134;p27"/>
          <p:cNvPicPr preferRelativeResize="0"/>
          <p:nvPr/>
        </p:nvPicPr>
        <p:blipFill rotWithShape="1">
          <a:blip r:embed="rId2">
            <a:alphaModFix/>
          </a:blip>
          <a:srcRect b="0" l="0" r="0" t="0"/>
          <a:stretch/>
        </p:blipFill>
        <p:spPr>
          <a:xfrm>
            <a:off x="10585800" y="1971360"/>
            <a:ext cx="1602720" cy="144000"/>
          </a:xfrm>
          <a:prstGeom prst="rect">
            <a:avLst/>
          </a:prstGeom>
          <a:noFill/>
          <a:ln>
            <a:noFill/>
          </a:ln>
        </p:spPr>
      </p:pic>
      <p:sp>
        <p:nvSpPr>
          <p:cNvPr id="135" name="Google Shape;135;p27"/>
          <p:cNvSpPr/>
          <p:nvPr/>
        </p:nvSpPr>
        <p:spPr>
          <a:xfrm>
            <a:off x="10585800" y="609480"/>
            <a:ext cx="1602720" cy="1368000"/>
          </a:xfrm>
          <a:prstGeom prst="rect">
            <a:avLst/>
          </a:prstGeom>
          <a:solidFill>
            <a:srgbClr val="0F6F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27"/>
          <p:cNvSpPr txBox="1"/>
          <p:nvPr>
            <p:ph idx="10" type="dt"/>
          </p:nvPr>
        </p:nvSpPr>
        <p:spPr>
          <a:xfrm>
            <a:off x="7551000" y="5936040"/>
            <a:ext cx="2742840" cy="36468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37" name="Google Shape;137;p27"/>
          <p:cNvSpPr txBox="1"/>
          <p:nvPr>
            <p:ph idx="11" type="ftr"/>
          </p:nvPr>
        </p:nvSpPr>
        <p:spPr>
          <a:xfrm>
            <a:off x="680400" y="5936040"/>
            <a:ext cx="6870240" cy="36468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38" name="Google Shape;138;p27"/>
          <p:cNvSpPr txBox="1"/>
          <p:nvPr>
            <p:ph idx="12" type="sldNum"/>
          </p:nvPr>
        </p:nvSpPr>
        <p:spPr>
          <a:xfrm>
            <a:off x="10729440" y="753120"/>
            <a:ext cx="1153800" cy="1090440"/>
          </a:xfrm>
          <a:prstGeom prst="rect">
            <a:avLst/>
          </a:prstGeom>
          <a:noFill/>
          <a:ln>
            <a:noFill/>
          </a:ln>
        </p:spPr>
        <p:txBody>
          <a:bodyPr anchorCtr="0" anchor="ctr" bIns="45700" lIns="91425" spcFirstLastPara="1" rIns="91425" wrap="square" tIns="45700">
            <a:noAutofit/>
          </a:bodyPr>
          <a:lstStyle>
            <a:lvl1pPr indent="0" lvl="0"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1pPr>
            <a:lvl2pPr indent="0" lvl="1"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2pPr>
            <a:lvl3pPr indent="0" lvl="2"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3pPr>
            <a:lvl4pPr indent="0" lvl="3"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4pPr>
            <a:lvl5pPr indent="0" lvl="4"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5pPr>
            <a:lvl6pPr indent="0" lvl="5"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6pPr>
            <a:lvl7pPr indent="0" lvl="6"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7pPr>
            <a:lvl8pPr indent="0" lvl="7"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8pPr>
            <a:lvl9pPr indent="0" lvl="8"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9pPr>
          </a:lstStyle>
          <a:p>
            <a:pPr indent="0" lvl="0" marL="0" rtl="0" algn="l">
              <a:spcBef>
                <a:spcPts val="0"/>
              </a:spcBef>
              <a:spcAft>
                <a:spcPts val="0"/>
              </a:spcAft>
              <a:buNone/>
            </a:pPr>
            <a:fld id="{00000000-1234-1234-1234-123412341234}" type="slidenum">
              <a:rPr lang="pt-BR"/>
              <a:t>‹#›</a:t>
            </a:fld>
            <a:endParaRPr>
              <a:solidFill>
                <a:srgbClr val="000000"/>
              </a:solidFill>
              <a:latin typeface="Times New Roman"/>
              <a:ea typeface="Times New Roman"/>
              <a:cs typeface="Times New Roman"/>
              <a:sym typeface="Times New Roman"/>
            </a:endParaRPr>
          </a:p>
        </p:txBody>
      </p:sp>
      <p:pic>
        <p:nvPicPr>
          <p:cNvPr id="139" name="Google Shape;139;p27"/>
          <p:cNvPicPr preferRelativeResize="0"/>
          <p:nvPr/>
        </p:nvPicPr>
        <p:blipFill rotWithShape="1">
          <a:blip r:embed="rId3">
            <a:alphaModFix/>
          </a:blip>
          <a:srcRect b="0" l="0" r="0" t="0"/>
          <a:stretch/>
        </p:blipFill>
        <p:spPr>
          <a:xfrm>
            <a:off x="10671840" y="990720"/>
            <a:ext cx="1430640" cy="598680"/>
          </a:xfrm>
          <a:prstGeom prst="rect">
            <a:avLst/>
          </a:prstGeom>
          <a:noFill/>
          <a:ln>
            <a:noFill/>
          </a:ln>
        </p:spPr>
      </p:pic>
      <p:sp>
        <p:nvSpPr>
          <p:cNvPr id="140" name="Google Shape;140;p27"/>
          <p:cNvSpPr txBox="1"/>
          <p:nvPr>
            <p:ph type="title"/>
          </p:nvPr>
        </p:nvSpPr>
        <p:spPr>
          <a:xfrm>
            <a:off x="609480" y="273600"/>
            <a:ext cx="10972440" cy="1144800"/>
          </a:xfrm>
          <a:prstGeom prst="rect">
            <a:avLst/>
          </a:prstGeom>
          <a:noFill/>
          <a:ln>
            <a:noFill/>
          </a:ln>
        </p:spPr>
        <p:txBody>
          <a:bodyPr anchorCtr="0" anchor="ctr" bIns="0" lIns="0" spcFirstLastPara="1" rIns="0" wrap="square" tIns="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41" name="Google Shape;141;p27"/>
          <p:cNvSpPr txBox="1"/>
          <p:nvPr>
            <p:ph idx="1" type="body"/>
          </p:nvPr>
        </p:nvSpPr>
        <p:spPr>
          <a:xfrm>
            <a:off x="609480" y="1604520"/>
            <a:ext cx="10972440" cy="3977280"/>
          </a:xfrm>
          <a:prstGeom prst="rect">
            <a:avLst/>
          </a:prstGeom>
          <a:noFill/>
          <a:ln>
            <a:noFill/>
          </a:ln>
        </p:spPr>
        <p:txBody>
          <a:bodyPr anchorCtr="0" anchor="t" bIns="0" lIns="0" spcFirstLastPara="1" rIns="0" wrap="square" tIns="0"/>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sldLayoutIdLst>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0" name="Shape 190"/>
        <p:cNvGrpSpPr/>
        <p:nvPr/>
      </p:nvGrpSpPr>
      <p:grpSpPr>
        <a:xfrm>
          <a:off x="0" y="0"/>
          <a:ext cx="0" cy="0"/>
          <a:chOff x="0" y="0"/>
          <a:chExt cx="0" cy="0"/>
        </a:xfrm>
      </p:grpSpPr>
      <p:pic>
        <p:nvPicPr>
          <p:cNvPr id="191" name="Google Shape;191;p40"/>
          <p:cNvPicPr preferRelativeResize="0"/>
          <p:nvPr/>
        </p:nvPicPr>
        <p:blipFill rotWithShape="1">
          <a:blip r:embed="rId1">
            <a:alphaModFix/>
          </a:blip>
          <a:srcRect b="0" l="0" r="0" t="0"/>
          <a:stretch/>
        </p:blipFill>
        <p:spPr>
          <a:xfrm>
            <a:off x="0" y="0"/>
            <a:ext cx="12191760" cy="6857640"/>
          </a:xfrm>
          <a:prstGeom prst="rect">
            <a:avLst/>
          </a:prstGeom>
          <a:noFill/>
          <a:ln>
            <a:noFill/>
          </a:ln>
        </p:spPr>
      </p:pic>
      <p:sp>
        <p:nvSpPr>
          <p:cNvPr id="192" name="Google Shape;192;p40"/>
          <p:cNvSpPr/>
          <p:nvPr/>
        </p:nvSpPr>
        <p:spPr>
          <a:xfrm>
            <a:off x="680400" y="6156000"/>
            <a:ext cx="9613440" cy="516600"/>
          </a:xfrm>
          <a:prstGeom prst="rect">
            <a:avLst/>
          </a:prstGeom>
          <a:noFill/>
          <a:ln>
            <a:noFill/>
          </a:ln>
        </p:spPr>
        <p:txBody>
          <a:bodyPr anchorCtr="0" anchor="t" bIns="45000" lIns="90000" spcFirstLastPara="1" rIns="90000" wrap="square" tIns="45000">
            <a:noAutofit/>
          </a:bodyPr>
          <a:lstStyle/>
          <a:p>
            <a:pPr indent="0" lvl="0" marL="0" marR="0" rtl="0" algn="ctr">
              <a:lnSpc>
                <a:spcPct val="100000"/>
              </a:lnSpc>
              <a:spcBef>
                <a:spcPts val="0"/>
              </a:spcBef>
              <a:spcAft>
                <a:spcPts val="0"/>
              </a:spcAft>
              <a:buNone/>
            </a:pPr>
            <a:r>
              <a:rPr b="0" i="0" lang="pt-BR" sz="1400" u="none" cap="none" strike="noStrike">
                <a:solidFill>
                  <a:srgbClr val="FFFFFF"/>
                </a:solidFill>
                <a:latin typeface="Trebuchet MS"/>
                <a:ea typeface="Trebuchet MS"/>
                <a:cs typeface="Trebuchet MS"/>
                <a:sym typeface="Trebuchet MS"/>
              </a:rPr>
              <a:t>Capacitação de Conselheiros(as), Gestores e Lideranças em Políticas para a Pessoa Idosa em Santa Catarina </a:t>
            </a:r>
            <a:endParaRPr b="0" i="0" sz="14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0" i="0" lang="pt-BR" sz="1400" u="none" cap="none" strike="noStrike">
                <a:solidFill>
                  <a:srgbClr val="FFFFFF"/>
                </a:solidFill>
                <a:latin typeface="Trebuchet MS"/>
                <a:ea typeface="Trebuchet MS"/>
                <a:cs typeface="Trebuchet MS"/>
                <a:sym typeface="Trebuchet MS"/>
              </a:rPr>
              <a:t>Convênio MDH/FNI 852970/2017</a:t>
            </a:r>
            <a:endParaRPr b="0" i="0" sz="1400" u="none" cap="none" strike="noStrike">
              <a:latin typeface="Arial"/>
              <a:ea typeface="Arial"/>
              <a:cs typeface="Arial"/>
              <a:sym typeface="Arial"/>
            </a:endParaRPr>
          </a:p>
        </p:txBody>
      </p:sp>
      <p:pic>
        <p:nvPicPr>
          <p:cNvPr id="193" name="Google Shape;193;p40"/>
          <p:cNvPicPr preferRelativeResize="0"/>
          <p:nvPr/>
        </p:nvPicPr>
        <p:blipFill rotWithShape="1">
          <a:blip r:embed="rId2">
            <a:alphaModFix/>
          </a:blip>
          <a:srcRect b="0" l="0" r="0" t="0"/>
          <a:stretch/>
        </p:blipFill>
        <p:spPr>
          <a:xfrm>
            <a:off x="0" y="4087080"/>
            <a:ext cx="10437480" cy="320760"/>
          </a:xfrm>
          <a:prstGeom prst="rect">
            <a:avLst/>
          </a:prstGeom>
          <a:noFill/>
          <a:ln>
            <a:noFill/>
          </a:ln>
        </p:spPr>
      </p:pic>
      <p:pic>
        <p:nvPicPr>
          <p:cNvPr id="194" name="Google Shape;194;p40"/>
          <p:cNvPicPr preferRelativeResize="0"/>
          <p:nvPr/>
        </p:nvPicPr>
        <p:blipFill rotWithShape="1">
          <a:blip r:embed="rId3">
            <a:alphaModFix/>
          </a:blip>
          <a:srcRect b="0" l="0" r="0" t="0"/>
          <a:stretch/>
        </p:blipFill>
        <p:spPr>
          <a:xfrm>
            <a:off x="10585800" y="4087800"/>
            <a:ext cx="1602720" cy="144000"/>
          </a:xfrm>
          <a:prstGeom prst="rect">
            <a:avLst/>
          </a:prstGeom>
          <a:noFill/>
          <a:ln>
            <a:noFill/>
          </a:ln>
        </p:spPr>
      </p:pic>
      <p:sp>
        <p:nvSpPr>
          <p:cNvPr id="195" name="Google Shape;195;p40"/>
          <p:cNvSpPr/>
          <p:nvPr/>
        </p:nvSpPr>
        <p:spPr>
          <a:xfrm>
            <a:off x="0" y="2726280"/>
            <a:ext cx="10437480" cy="13680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40"/>
          <p:cNvSpPr/>
          <p:nvPr/>
        </p:nvSpPr>
        <p:spPr>
          <a:xfrm>
            <a:off x="10585800" y="2726280"/>
            <a:ext cx="1602720" cy="1368000"/>
          </a:xfrm>
          <a:prstGeom prst="rect">
            <a:avLst/>
          </a:prstGeom>
          <a:solidFill>
            <a:srgbClr val="0F6F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40"/>
          <p:cNvSpPr txBox="1"/>
          <p:nvPr>
            <p:ph type="title"/>
          </p:nvPr>
        </p:nvSpPr>
        <p:spPr>
          <a:xfrm>
            <a:off x="680400" y="2869920"/>
            <a:ext cx="9613440" cy="109044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98" name="Google Shape;198;p40"/>
          <p:cNvSpPr txBox="1"/>
          <p:nvPr>
            <p:ph idx="1" type="body"/>
          </p:nvPr>
        </p:nvSpPr>
        <p:spPr>
          <a:xfrm>
            <a:off x="680400" y="4232160"/>
            <a:ext cx="9613440" cy="1703520"/>
          </a:xfrm>
          <a:prstGeom prst="rect">
            <a:avLst/>
          </a:prstGeom>
          <a:noFill/>
          <a:ln>
            <a:noFill/>
          </a:ln>
        </p:spPr>
        <p:txBody>
          <a:bodyPr anchorCtr="0" anchor="t" bIns="45700" lIns="91425" spcFirstLastPara="1" rIns="91425" wrap="square" tIns="45700"/>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199" name="Google Shape;199;p40"/>
          <p:cNvSpPr txBox="1"/>
          <p:nvPr>
            <p:ph idx="10" type="dt"/>
          </p:nvPr>
        </p:nvSpPr>
        <p:spPr>
          <a:xfrm>
            <a:off x="7551000" y="5936040"/>
            <a:ext cx="2742840" cy="36468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200" name="Google Shape;200;p40"/>
          <p:cNvSpPr txBox="1"/>
          <p:nvPr>
            <p:ph idx="11" type="ftr"/>
          </p:nvPr>
        </p:nvSpPr>
        <p:spPr>
          <a:xfrm>
            <a:off x="680400" y="5936040"/>
            <a:ext cx="6870240" cy="36468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201" name="Google Shape;201;p40"/>
          <p:cNvSpPr txBox="1"/>
          <p:nvPr>
            <p:ph idx="12" type="sldNum"/>
          </p:nvPr>
        </p:nvSpPr>
        <p:spPr>
          <a:xfrm>
            <a:off x="10729440" y="2869920"/>
            <a:ext cx="1153800" cy="1090440"/>
          </a:xfrm>
          <a:prstGeom prst="rect">
            <a:avLst/>
          </a:prstGeom>
          <a:noFill/>
          <a:ln>
            <a:noFill/>
          </a:ln>
        </p:spPr>
        <p:txBody>
          <a:bodyPr anchorCtr="0" anchor="ctr" bIns="45700" lIns="91425" spcFirstLastPara="1" rIns="91425" wrap="square" tIns="45700">
            <a:noAutofit/>
          </a:bodyPr>
          <a:lstStyle>
            <a:lvl1pPr indent="0" lvl="0"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1pPr>
            <a:lvl2pPr indent="0" lvl="1"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2pPr>
            <a:lvl3pPr indent="0" lvl="2"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3pPr>
            <a:lvl4pPr indent="0" lvl="3"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4pPr>
            <a:lvl5pPr indent="0" lvl="4"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5pPr>
            <a:lvl6pPr indent="0" lvl="5"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6pPr>
            <a:lvl7pPr indent="0" lvl="6"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7pPr>
            <a:lvl8pPr indent="0" lvl="7"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8pPr>
            <a:lvl9pPr indent="0" lvl="8"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9pPr>
          </a:lstStyle>
          <a:p>
            <a:pPr indent="0" lvl="0" marL="0" rtl="0" algn="l">
              <a:spcBef>
                <a:spcPts val="0"/>
              </a:spcBef>
              <a:spcAft>
                <a:spcPts val="0"/>
              </a:spcAft>
              <a:buNone/>
            </a:pPr>
            <a:fld id="{00000000-1234-1234-1234-123412341234}" type="slidenum">
              <a:rPr lang="pt-BR"/>
              <a:t>‹#›</a:t>
            </a:fld>
            <a:endParaRPr>
              <a:solidFill>
                <a:srgbClr val="000000"/>
              </a:solidFill>
              <a:latin typeface="Times New Roman"/>
              <a:ea typeface="Times New Roman"/>
              <a:cs typeface="Times New Roman"/>
              <a:sym typeface="Times New Roman"/>
            </a:endParaRPr>
          </a:p>
        </p:txBody>
      </p:sp>
      <p:pic>
        <p:nvPicPr>
          <p:cNvPr id="202" name="Google Shape;202;p40"/>
          <p:cNvPicPr preferRelativeResize="0"/>
          <p:nvPr/>
        </p:nvPicPr>
        <p:blipFill rotWithShape="1">
          <a:blip r:embed="rId4">
            <a:alphaModFix/>
          </a:blip>
          <a:srcRect b="0" l="0" r="0" t="0"/>
          <a:stretch/>
        </p:blipFill>
        <p:spPr>
          <a:xfrm>
            <a:off x="10671840" y="3107520"/>
            <a:ext cx="1430640" cy="59868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1" name="Shape 251"/>
        <p:cNvGrpSpPr/>
        <p:nvPr/>
      </p:nvGrpSpPr>
      <p:grpSpPr>
        <a:xfrm>
          <a:off x="0" y="0"/>
          <a:ext cx="0" cy="0"/>
          <a:chOff x="0" y="0"/>
          <a:chExt cx="0" cy="0"/>
        </a:xfrm>
      </p:grpSpPr>
      <p:pic>
        <p:nvPicPr>
          <p:cNvPr id="252" name="Google Shape;252;p53"/>
          <p:cNvPicPr preferRelativeResize="0"/>
          <p:nvPr/>
        </p:nvPicPr>
        <p:blipFill rotWithShape="1">
          <a:blip r:embed="rId1">
            <a:alphaModFix/>
          </a:blip>
          <a:srcRect b="0" l="0" r="0" t="0"/>
          <a:stretch/>
        </p:blipFill>
        <p:spPr>
          <a:xfrm>
            <a:off x="0" y="0"/>
            <a:ext cx="12191760" cy="6857640"/>
          </a:xfrm>
          <a:prstGeom prst="rect">
            <a:avLst/>
          </a:prstGeom>
          <a:noFill/>
          <a:ln>
            <a:noFill/>
          </a:ln>
        </p:spPr>
      </p:pic>
      <p:sp>
        <p:nvSpPr>
          <p:cNvPr id="253" name="Google Shape;253;p53"/>
          <p:cNvSpPr/>
          <p:nvPr/>
        </p:nvSpPr>
        <p:spPr>
          <a:xfrm>
            <a:off x="680400" y="6156000"/>
            <a:ext cx="9613440" cy="516600"/>
          </a:xfrm>
          <a:prstGeom prst="rect">
            <a:avLst/>
          </a:prstGeom>
          <a:noFill/>
          <a:ln>
            <a:noFill/>
          </a:ln>
        </p:spPr>
        <p:txBody>
          <a:bodyPr anchorCtr="0" anchor="t" bIns="45000" lIns="90000" spcFirstLastPara="1" rIns="90000" wrap="square" tIns="45000">
            <a:noAutofit/>
          </a:bodyPr>
          <a:lstStyle/>
          <a:p>
            <a:pPr indent="0" lvl="0" marL="0" marR="0" rtl="0" algn="ctr">
              <a:lnSpc>
                <a:spcPct val="100000"/>
              </a:lnSpc>
              <a:spcBef>
                <a:spcPts val="0"/>
              </a:spcBef>
              <a:spcAft>
                <a:spcPts val="0"/>
              </a:spcAft>
              <a:buNone/>
            </a:pPr>
            <a:r>
              <a:rPr b="0" i="0" lang="pt-BR" sz="1400" u="none" cap="none" strike="noStrike">
                <a:solidFill>
                  <a:srgbClr val="FFFFFF"/>
                </a:solidFill>
                <a:latin typeface="Trebuchet MS"/>
                <a:ea typeface="Trebuchet MS"/>
                <a:cs typeface="Trebuchet MS"/>
                <a:sym typeface="Trebuchet MS"/>
              </a:rPr>
              <a:t>Capacitação de Conselheiros(as), Gestores e Lideranças em Políticas para a Pessoa Idosa em Santa Catarina </a:t>
            </a:r>
            <a:endParaRPr b="0" i="0" sz="14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0" i="0" lang="pt-BR" sz="1400" u="none" cap="none" strike="noStrike">
                <a:solidFill>
                  <a:srgbClr val="FFFFFF"/>
                </a:solidFill>
                <a:latin typeface="Trebuchet MS"/>
                <a:ea typeface="Trebuchet MS"/>
                <a:cs typeface="Trebuchet MS"/>
                <a:sym typeface="Trebuchet MS"/>
              </a:rPr>
              <a:t>Convênio MDH/FNI 852970/2017</a:t>
            </a:r>
            <a:endParaRPr b="0" i="0" sz="1400" u="none" cap="none" strike="noStrike">
              <a:latin typeface="Arial"/>
              <a:ea typeface="Arial"/>
              <a:cs typeface="Arial"/>
              <a:sym typeface="Arial"/>
            </a:endParaRPr>
          </a:p>
        </p:txBody>
      </p:sp>
      <p:sp>
        <p:nvSpPr>
          <p:cNvPr id="254" name="Google Shape;254;p53"/>
          <p:cNvSpPr txBox="1"/>
          <p:nvPr>
            <p:ph type="title"/>
          </p:nvPr>
        </p:nvSpPr>
        <p:spPr>
          <a:xfrm>
            <a:off x="913680" y="2126880"/>
            <a:ext cx="10353240" cy="2511360"/>
          </a:xfrm>
          <a:prstGeom prst="rect">
            <a:avLst/>
          </a:prstGeom>
          <a:noFill/>
          <a:ln>
            <a:noFill/>
          </a:ln>
        </p:spPr>
        <p:txBody>
          <a:bodyPr anchorCtr="0" anchor="b"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255" name="Google Shape;255;p53"/>
          <p:cNvSpPr txBox="1"/>
          <p:nvPr>
            <p:ph idx="1" type="body"/>
          </p:nvPr>
        </p:nvSpPr>
        <p:spPr>
          <a:xfrm>
            <a:off x="913680" y="4650480"/>
            <a:ext cx="10351800" cy="1140120"/>
          </a:xfrm>
          <a:prstGeom prst="rect">
            <a:avLst/>
          </a:prstGeom>
          <a:noFill/>
          <a:ln>
            <a:noFill/>
          </a:ln>
        </p:spPr>
        <p:txBody>
          <a:bodyPr anchorCtr="0" anchor="t" bIns="45700" lIns="91425" spcFirstLastPara="1" rIns="91425" wrap="square" tIns="45700"/>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256" name="Google Shape;256;p53"/>
          <p:cNvSpPr txBox="1"/>
          <p:nvPr>
            <p:ph idx="10" type="dt"/>
          </p:nvPr>
        </p:nvSpPr>
        <p:spPr>
          <a:xfrm>
            <a:off x="7551000" y="5936040"/>
            <a:ext cx="2742840" cy="36468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257" name="Google Shape;257;p53"/>
          <p:cNvSpPr txBox="1"/>
          <p:nvPr>
            <p:ph idx="11" type="ftr"/>
          </p:nvPr>
        </p:nvSpPr>
        <p:spPr>
          <a:xfrm>
            <a:off x="680400" y="5936040"/>
            <a:ext cx="6870240" cy="36468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258" name="Google Shape;258;p53"/>
          <p:cNvSpPr txBox="1"/>
          <p:nvPr>
            <p:ph idx="12" type="sldNum"/>
          </p:nvPr>
        </p:nvSpPr>
        <p:spPr>
          <a:xfrm>
            <a:off x="10729440" y="753120"/>
            <a:ext cx="1153800" cy="1090440"/>
          </a:xfrm>
          <a:prstGeom prst="rect">
            <a:avLst/>
          </a:prstGeom>
          <a:noFill/>
          <a:ln>
            <a:noFill/>
          </a:ln>
        </p:spPr>
        <p:txBody>
          <a:bodyPr anchorCtr="0" anchor="ctr" bIns="45700" lIns="91425" spcFirstLastPara="1" rIns="91425" wrap="square" tIns="45700">
            <a:noAutofit/>
          </a:bodyPr>
          <a:lstStyle>
            <a:lvl1pPr indent="0" lvl="0"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1pPr>
            <a:lvl2pPr indent="0" lvl="1"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2pPr>
            <a:lvl3pPr indent="0" lvl="2"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3pPr>
            <a:lvl4pPr indent="0" lvl="3"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4pPr>
            <a:lvl5pPr indent="0" lvl="4"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5pPr>
            <a:lvl6pPr indent="0" lvl="5"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6pPr>
            <a:lvl7pPr indent="0" lvl="6"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7pPr>
            <a:lvl8pPr indent="0" lvl="7"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8pPr>
            <a:lvl9pPr indent="0" lvl="8" marL="0" marR="0" rtl="0" algn="l">
              <a:lnSpc>
                <a:spcPct val="100000"/>
              </a:lnSpc>
              <a:spcBef>
                <a:spcPts val="0"/>
              </a:spcBef>
              <a:buNone/>
              <a:defRPr b="0" i="0" sz="3600" u="none" cap="none" strike="noStrike">
                <a:solidFill>
                  <a:srgbClr val="FFFFFF"/>
                </a:solidFill>
                <a:latin typeface="Trebuchet MS"/>
                <a:ea typeface="Trebuchet MS"/>
                <a:cs typeface="Trebuchet MS"/>
                <a:sym typeface="Trebuchet MS"/>
              </a:defRPr>
            </a:lvl9pPr>
          </a:lstStyle>
          <a:p>
            <a:pPr indent="0" lvl="0" marL="0" rtl="0" algn="l">
              <a:spcBef>
                <a:spcPts val="0"/>
              </a:spcBef>
              <a:spcAft>
                <a:spcPts val="0"/>
              </a:spcAft>
              <a:buNone/>
            </a:pPr>
            <a:fld id="{00000000-1234-1234-1234-123412341234}" type="slidenum">
              <a:rPr lang="pt-BR"/>
              <a:t>‹#›</a:t>
            </a:fld>
            <a:endParaRPr>
              <a:solidFill>
                <a:srgbClr val="000000"/>
              </a:solidFill>
              <a:latin typeface="Times New Roman"/>
              <a:ea typeface="Times New Roman"/>
              <a:cs typeface="Times New Roman"/>
              <a:sym typeface="Times New Roman"/>
            </a:endParaRPr>
          </a:p>
        </p:txBody>
      </p:sp>
      <p:pic>
        <p:nvPicPr>
          <p:cNvPr id="259" name="Google Shape;259;p53"/>
          <p:cNvPicPr preferRelativeResize="0"/>
          <p:nvPr/>
        </p:nvPicPr>
        <p:blipFill rotWithShape="1">
          <a:blip r:embed="rId2">
            <a:alphaModFix/>
          </a:blip>
          <a:srcRect b="0" l="0" r="0" t="0"/>
          <a:stretch/>
        </p:blipFill>
        <p:spPr>
          <a:xfrm>
            <a:off x="10671840" y="4952520"/>
            <a:ext cx="1430640" cy="59868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xml"/><Relationship Id="rId3" Type="http://schemas.openxmlformats.org/officeDocument/2006/relationships/image" Target="../media/image5.jpg"/><Relationship Id="rId4" Type="http://schemas.openxmlformats.org/officeDocument/2006/relationships/image" Target="../media/image19.jpg"/><Relationship Id="rId5"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5.xml"/><Relationship Id="rId3" Type="http://schemas.openxmlformats.org/officeDocument/2006/relationships/image" Target="../media/image21.jp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3.xml"/><Relationship Id="rId3"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4.xml"/><Relationship Id="rId3"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5.xml"/><Relationship Id="rId3"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6.xml"/><Relationship Id="rId3"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Relationship Id="rId3"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0.xml"/><Relationship Id="rId3"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1.xml"/><Relationship Id="rId3"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2.xml"/><Relationship Id="rId3" Type="http://schemas.openxmlformats.org/officeDocument/2006/relationships/image" Target="../media/image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3.xml"/><Relationship Id="rId3" Type="http://schemas.openxmlformats.org/officeDocument/2006/relationships/image" Target="../media/image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4.xml"/><Relationship Id="rId3" Type="http://schemas.openxmlformats.org/officeDocument/2006/relationships/image" Target="../media/image1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5.xml"/><Relationship Id="rId3"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9.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1" name="Shape 311"/>
        <p:cNvGrpSpPr/>
        <p:nvPr/>
      </p:nvGrpSpPr>
      <p:grpSpPr>
        <a:xfrm>
          <a:off x="0" y="0"/>
          <a:ext cx="0" cy="0"/>
          <a:chOff x="0" y="0"/>
          <a:chExt cx="0" cy="0"/>
        </a:xfrm>
      </p:grpSpPr>
      <p:sp>
        <p:nvSpPr>
          <p:cNvPr id="312" name="Google Shape;312;p66"/>
          <p:cNvSpPr txBox="1"/>
          <p:nvPr/>
        </p:nvSpPr>
        <p:spPr>
          <a:xfrm>
            <a:off x="222120" y="2547360"/>
            <a:ext cx="8682120" cy="15804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None/>
            </a:pPr>
            <a:r>
              <a:rPr b="0" i="0" lang="pt-BR" sz="4400" u="none" cap="none" strike="noStrike">
                <a:solidFill>
                  <a:srgbClr val="FFFFFF"/>
                </a:solidFill>
                <a:latin typeface="Trebuchet MS"/>
                <a:ea typeface="Trebuchet MS"/>
                <a:cs typeface="Trebuchet MS"/>
                <a:sym typeface="Trebuchet MS"/>
              </a:rPr>
              <a:t>Enfrentamento à Violência  contra a Pessoa Idosa</a:t>
            </a:r>
            <a:endParaRPr b="0" i="0" sz="4400" u="none" cap="none" strike="noStrike">
              <a:solidFill>
                <a:srgbClr val="FFFFFF"/>
              </a:solidFill>
              <a:latin typeface="Trebuchet MS"/>
              <a:ea typeface="Trebuchet MS"/>
              <a:cs typeface="Trebuchet MS"/>
              <a:sym typeface="Trebuchet MS"/>
            </a:endParaRPr>
          </a:p>
        </p:txBody>
      </p:sp>
      <p:sp>
        <p:nvSpPr>
          <p:cNvPr id="313" name="Google Shape;313;p66"/>
          <p:cNvSpPr txBox="1"/>
          <p:nvPr/>
        </p:nvSpPr>
        <p:spPr>
          <a:xfrm>
            <a:off x="1293975" y="4291680"/>
            <a:ext cx="8682000" cy="19164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None/>
            </a:pPr>
            <a:r>
              <a:rPr lang="pt-BR" sz="2000">
                <a:solidFill>
                  <a:srgbClr val="FFFFFF"/>
                </a:solidFill>
                <a:latin typeface="Trebuchet MS"/>
                <a:ea typeface="Trebuchet MS"/>
                <a:cs typeface="Trebuchet MS"/>
                <a:sym typeface="Trebuchet MS"/>
              </a:rPr>
              <a:t>Daniele Marla Soares Dias</a:t>
            </a:r>
            <a:endParaRPr sz="2000">
              <a:solidFill>
                <a:srgbClr val="FFFFFF"/>
              </a:solidFill>
              <a:latin typeface="Trebuchet MS"/>
              <a:ea typeface="Trebuchet MS"/>
              <a:cs typeface="Trebuchet MS"/>
              <a:sym typeface="Trebuchet MS"/>
            </a:endParaRPr>
          </a:p>
          <a:p>
            <a:pPr indent="0" lvl="0" marL="0" marR="0" rtl="0" algn="r">
              <a:lnSpc>
                <a:spcPct val="100000"/>
              </a:lnSpc>
              <a:spcBef>
                <a:spcPts val="0"/>
              </a:spcBef>
              <a:spcAft>
                <a:spcPts val="0"/>
              </a:spcAft>
              <a:buNone/>
            </a:pPr>
            <a:r>
              <a:rPr lang="pt-BR" sz="2000">
                <a:solidFill>
                  <a:srgbClr val="FFFFFF"/>
                </a:solidFill>
                <a:latin typeface="Trebuchet MS"/>
                <a:ea typeface="Trebuchet MS"/>
                <a:cs typeface="Trebuchet MS"/>
                <a:sym typeface="Trebuchet MS"/>
              </a:rPr>
              <a:t>Psicóloga, INSS  Conselheira Estadual do Idoso representando o INSS</a:t>
            </a:r>
            <a:endParaRPr sz="2000">
              <a:solidFill>
                <a:srgbClr val="FFFFFF"/>
              </a:solidFill>
              <a:latin typeface="Trebuchet MS"/>
              <a:ea typeface="Trebuchet MS"/>
              <a:cs typeface="Trebuchet MS"/>
              <a:sym typeface="Trebuchet MS"/>
            </a:endParaRPr>
          </a:p>
          <a:p>
            <a:pPr indent="0" lvl="0" marL="0" marR="0" rtl="0" algn="r">
              <a:lnSpc>
                <a:spcPct val="100000"/>
              </a:lnSpc>
              <a:spcBef>
                <a:spcPts val="0"/>
              </a:spcBef>
              <a:spcAft>
                <a:spcPts val="0"/>
              </a:spcAft>
              <a:buNone/>
            </a:pPr>
            <a:r>
              <a:t/>
            </a:r>
            <a:endParaRPr sz="2000">
              <a:solidFill>
                <a:srgbClr val="FFFFFF"/>
              </a:solidFill>
              <a:latin typeface="Trebuchet MS"/>
              <a:ea typeface="Trebuchet MS"/>
              <a:cs typeface="Trebuchet MS"/>
              <a:sym typeface="Trebuchet MS"/>
            </a:endParaRPr>
          </a:p>
          <a:p>
            <a:pPr indent="0" lvl="0" marL="0" marR="0" rtl="0" algn="r">
              <a:lnSpc>
                <a:spcPct val="100000"/>
              </a:lnSpc>
              <a:spcBef>
                <a:spcPts val="0"/>
              </a:spcBef>
              <a:spcAft>
                <a:spcPts val="0"/>
              </a:spcAft>
              <a:buNone/>
            </a:pPr>
            <a:r>
              <a:rPr lang="pt-BR" sz="1800">
                <a:solidFill>
                  <a:srgbClr val="FFFFFF"/>
                </a:solidFill>
                <a:latin typeface="Trebuchet MS"/>
                <a:ea typeface="Trebuchet MS"/>
                <a:cs typeface="Trebuchet MS"/>
                <a:sym typeface="Trebuchet MS"/>
              </a:rPr>
              <a:t>Créditos: Ariane</a:t>
            </a:r>
            <a:r>
              <a:rPr b="0" i="0" lang="pt-BR" sz="1800" u="none" cap="none" strike="noStrike">
                <a:solidFill>
                  <a:srgbClr val="FFFFFF"/>
                </a:solidFill>
                <a:latin typeface="Trebuchet MS"/>
                <a:ea typeface="Trebuchet MS"/>
                <a:cs typeface="Trebuchet MS"/>
                <a:sym typeface="Trebuchet MS"/>
              </a:rPr>
              <a:t> Angioletti</a:t>
            </a:r>
            <a:endParaRPr b="0" i="0" sz="1800" u="none" cap="none" strike="noStrike">
              <a:latin typeface="Arial"/>
              <a:ea typeface="Arial"/>
              <a:cs typeface="Arial"/>
              <a:sym typeface="Arial"/>
            </a:endParaRPr>
          </a:p>
          <a:p>
            <a:pPr indent="0" lvl="0" marL="0" marR="0" rtl="0" algn="r">
              <a:lnSpc>
                <a:spcPct val="100000"/>
              </a:lnSpc>
              <a:spcBef>
                <a:spcPts val="1001"/>
              </a:spcBef>
              <a:spcAft>
                <a:spcPts val="0"/>
              </a:spcAft>
              <a:buNone/>
            </a:pPr>
            <a:r>
              <a:rPr b="0" i="0" lang="pt-BR" sz="1800" u="none" cap="none" strike="noStrike">
                <a:solidFill>
                  <a:srgbClr val="FFFFFF"/>
                </a:solidFill>
                <a:latin typeface="Trebuchet MS"/>
                <a:ea typeface="Trebuchet MS"/>
                <a:cs typeface="Trebuchet MS"/>
                <a:sym typeface="Trebuchet MS"/>
              </a:rPr>
              <a:t>Advogada, Conselheira Estadual do Idoso, representando a Ordem dos Advogados do Brasil, Seccional de Santa Catarina - OAB/SC</a:t>
            </a:r>
            <a:endParaRPr b="0" i="0" sz="1800" u="none" cap="none" strike="noStrike">
              <a:latin typeface="Arial"/>
              <a:ea typeface="Arial"/>
              <a:cs typeface="Arial"/>
              <a:sym typeface="Arial"/>
            </a:endParaRPr>
          </a:p>
        </p:txBody>
      </p:sp>
      <p:sp>
        <p:nvSpPr>
          <p:cNvPr id="314" name="Google Shape;314;p66"/>
          <p:cNvSpPr/>
          <p:nvPr/>
        </p:nvSpPr>
        <p:spPr>
          <a:xfrm>
            <a:off x="130680" y="218160"/>
            <a:ext cx="3017100" cy="12315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pt-BR" sz="1600" u="none" cap="none" strike="noStrike">
                <a:solidFill>
                  <a:srgbClr val="FFFFFF"/>
                </a:solidFill>
                <a:latin typeface="Trebuchet MS"/>
                <a:ea typeface="Trebuchet MS"/>
                <a:cs typeface="Trebuchet MS"/>
                <a:sym typeface="Trebuchet MS"/>
              </a:rPr>
              <a:t>Turma 1: 29, 30 e 31/10/2018</a:t>
            </a:r>
            <a:br>
              <a:rPr b="0" i="0" lang="pt-BR" sz="1800" u="none" cap="none" strike="noStrike">
                <a:latin typeface="Arial"/>
                <a:ea typeface="Arial"/>
                <a:cs typeface="Arial"/>
                <a:sym typeface="Arial"/>
              </a:rPr>
            </a:br>
            <a:r>
              <a:rPr b="0" i="0" lang="pt-BR" sz="1600" u="none" cap="none" strike="noStrike">
                <a:solidFill>
                  <a:srgbClr val="FFFFFF"/>
                </a:solidFill>
                <a:latin typeface="Trebuchet MS"/>
                <a:ea typeface="Trebuchet MS"/>
                <a:cs typeface="Trebuchet MS"/>
                <a:sym typeface="Trebuchet MS"/>
              </a:rPr>
              <a:t>Turma 2 - 07, 08 e 09/11/2018</a:t>
            </a:r>
            <a:br>
              <a:rPr b="0" i="0" lang="pt-BR" sz="1800" u="none" cap="none" strike="noStrike">
                <a:latin typeface="Arial"/>
                <a:ea typeface="Arial"/>
                <a:cs typeface="Arial"/>
                <a:sym typeface="Arial"/>
              </a:rPr>
            </a:br>
            <a:r>
              <a:rPr b="0" i="0" lang="pt-BR" sz="1600" u="none" cap="none" strike="noStrike">
                <a:solidFill>
                  <a:srgbClr val="FFFFFF"/>
                </a:solidFill>
                <a:latin typeface="Trebuchet MS"/>
                <a:ea typeface="Trebuchet MS"/>
                <a:cs typeface="Trebuchet MS"/>
                <a:sym typeface="Trebuchet MS"/>
              </a:rPr>
              <a:t>Turma 3 - 03, 04 e 05/12/2018</a:t>
            </a:r>
            <a:br>
              <a:rPr b="0" i="0" lang="pt-BR" sz="1800" u="none" cap="none" strike="noStrike">
                <a:latin typeface="Arial"/>
                <a:ea typeface="Arial"/>
                <a:cs typeface="Arial"/>
                <a:sym typeface="Arial"/>
              </a:rPr>
            </a:br>
            <a:r>
              <a:rPr b="0" i="0" lang="pt-BR" sz="1600" u="none" cap="none" strike="noStrike">
                <a:solidFill>
                  <a:srgbClr val="FFFFFF"/>
                </a:solidFill>
                <a:latin typeface="Trebuchet MS"/>
                <a:ea typeface="Trebuchet MS"/>
                <a:cs typeface="Trebuchet MS"/>
                <a:sym typeface="Trebuchet MS"/>
              </a:rPr>
              <a:t>Carga Horária Total: 20 horas</a:t>
            </a:r>
            <a:endParaRPr b="0" i="0" sz="1600" u="none" cap="none" strike="noStrike">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9" name="Shape 319"/>
        <p:cNvGrpSpPr/>
        <p:nvPr/>
      </p:nvGrpSpPr>
      <p:grpSpPr>
        <a:xfrm>
          <a:off x="0" y="0"/>
          <a:ext cx="0" cy="0"/>
          <a:chOff x="0" y="0"/>
          <a:chExt cx="0" cy="0"/>
        </a:xfrm>
      </p:grpSpPr>
      <p:sp>
        <p:nvSpPr>
          <p:cNvPr id="320" name="Google Shape;320;p67"/>
          <p:cNvSpPr txBox="1"/>
          <p:nvPr>
            <p:ph type="title"/>
          </p:nvPr>
        </p:nvSpPr>
        <p:spPr>
          <a:xfrm>
            <a:off x="472930" y="855075"/>
            <a:ext cx="10972500" cy="11448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pt-BR" sz="2400">
                <a:solidFill>
                  <a:srgbClr val="EFEFEF"/>
                </a:solidFill>
              </a:rPr>
              <a:t>IDOSO(A)??</a:t>
            </a:r>
            <a:endParaRPr sz="2400">
              <a:solidFill>
                <a:srgbClr val="EFEFEF"/>
              </a:solidFill>
            </a:endParaRPr>
          </a:p>
        </p:txBody>
      </p:sp>
      <p:sp>
        <p:nvSpPr>
          <p:cNvPr id="321" name="Google Shape;321;p67"/>
          <p:cNvSpPr txBox="1"/>
          <p:nvPr/>
        </p:nvSpPr>
        <p:spPr>
          <a:xfrm>
            <a:off x="735375" y="2171975"/>
            <a:ext cx="10364100" cy="2018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2400">
                <a:solidFill>
                  <a:srgbClr val="F3F3F3"/>
                </a:solidFill>
              </a:rPr>
              <a:t>Idoso é toda pessoa com 60 anos ou mais (Lei nº10.741 de 1 de outubro de 2003)</a:t>
            </a:r>
            <a:endParaRPr sz="2400">
              <a:solidFill>
                <a:srgbClr val="F3F3F3"/>
              </a:solidFill>
            </a:endParaRPr>
          </a:p>
          <a:p>
            <a:pPr indent="0" lvl="0" marL="0" rtl="0" algn="l">
              <a:spcBef>
                <a:spcPts val="0"/>
              </a:spcBef>
              <a:spcAft>
                <a:spcPts val="0"/>
              </a:spcAft>
              <a:buNone/>
            </a:pPr>
            <a:r>
              <a:t/>
            </a:r>
            <a:endParaRPr sz="2400">
              <a:solidFill>
                <a:srgbClr val="F3F3F3"/>
              </a:solidFill>
            </a:endParaRPr>
          </a:p>
          <a:p>
            <a:pPr indent="0" lvl="0" marL="0" rtl="0" algn="l">
              <a:spcBef>
                <a:spcPts val="0"/>
              </a:spcBef>
              <a:spcAft>
                <a:spcPts val="0"/>
              </a:spcAft>
              <a:buNone/>
            </a:pPr>
            <a:r>
              <a:t/>
            </a:r>
            <a:endParaRPr sz="2400">
              <a:solidFill>
                <a:srgbClr val="F3F3F3"/>
              </a:solidFill>
            </a:endParaRPr>
          </a:p>
          <a:p>
            <a:pPr indent="0" lvl="0" marL="0" rtl="0" algn="l">
              <a:spcBef>
                <a:spcPts val="0"/>
              </a:spcBef>
              <a:spcAft>
                <a:spcPts val="0"/>
              </a:spcAft>
              <a:buNone/>
            </a:pPr>
            <a:r>
              <a:t/>
            </a:r>
            <a:endParaRPr sz="2400">
              <a:solidFill>
                <a:srgbClr val="F3F3F3"/>
              </a:solidFill>
            </a:endParaRPr>
          </a:p>
          <a:p>
            <a:pPr indent="0" lvl="0" marL="0" rtl="0" algn="l">
              <a:spcBef>
                <a:spcPts val="0"/>
              </a:spcBef>
              <a:spcAft>
                <a:spcPts val="0"/>
              </a:spcAft>
              <a:buNone/>
            </a:pPr>
            <a:r>
              <a:rPr lang="pt-BR" sz="2400">
                <a:solidFill>
                  <a:srgbClr val="F3F3F3"/>
                </a:solidFill>
              </a:rPr>
              <a:t>Envelhecer é um dos estagios do desenvolvimento humano</a:t>
            </a:r>
            <a:endParaRPr sz="2400">
              <a:solidFill>
                <a:srgbClr val="F3F3F3"/>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5" name="Shape 325"/>
        <p:cNvGrpSpPr/>
        <p:nvPr/>
      </p:nvGrpSpPr>
      <p:grpSpPr>
        <a:xfrm>
          <a:off x="0" y="0"/>
          <a:ext cx="0" cy="0"/>
          <a:chOff x="0" y="0"/>
          <a:chExt cx="0" cy="0"/>
        </a:xfrm>
      </p:grpSpPr>
      <p:sp>
        <p:nvSpPr>
          <p:cNvPr id="326" name="Google Shape;326;p68"/>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PRECONCEITOS COM A VELHICE</a:t>
            </a:r>
            <a:endParaRPr b="0" i="0" sz="3600" u="none" cap="none" strike="noStrike">
              <a:solidFill>
                <a:srgbClr val="FFFFFF"/>
              </a:solidFill>
              <a:latin typeface="Trebuchet MS"/>
              <a:ea typeface="Trebuchet MS"/>
              <a:cs typeface="Trebuchet MS"/>
              <a:sym typeface="Trebuchet MS"/>
            </a:endParaRPr>
          </a:p>
        </p:txBody>
      </p:sp>
      <p:sp>
        <p:nvSpPr>
          <p:cNvPr id="327" name="Google Shape;327;p68"/>
          <p:cNvSpPr/>
          <p:nvPr/>
        </p:nvSpPr>
        <p:spPr>
          <a:xfrm>
            <a:off x="457200" y="2416680"/>
            <a:ext cx="731160" cy="91332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5400" u="none" cap="none" strike="noStrike">
                <a:solidFill>
                  <a:srgbClr val="000000"/>
                </a:solidFill>
                <a:latin typeface="Federo"/>
                <a:ea typeface="Federo"/>
                <a:cs typeface="Federo"/>
                <a:sym typeface="Federo"/>
              </a:rPr>
              <a:t>1</a:t>
            </a:r>
            <a:endParaRPr b="0" i="0" sz="5400" u="none" cap="none" strike="noStrike">
              <a:latin typeface="Arial"/>
              <a:ea typeface="Arial"/>
              <a:cs typeface="Arial"/>
              <a:sym typeface="Arial"/>
            </a:endParaRPr>
          </a:p>
        </p:txBody>
      </p:sp>
      <p:sp>
        <p:nvSpPr>
          <p:cNvPr id="328" name="Google Shape;328;p68"/>
          <p:cNvSpPr/>
          <p:nvPr/>
        </p:nvSpPr>
        <p:spPr>
          <a:xfrm>
            <a:off x="457200" y="3376800"/>
            <a:ext cx="731160" cy="91332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5400" u="none" cap="none" strike="noStrike">
                <a:solidFill>
                  <a:srgbClr val="000000"/>
                </a:solidFill>
                <a:latin typeface="Federo"/>
                <a:ea typeface="Federo"/>
                <a:cs typeface="Federo"/>
                <a:sym typeface="Federo"/>
              </a:rPr>
              <a:t>2</a:t>
            </a:r>
            <a:endParaRPr b="0" i="0" sz="5400" u="none" cap="none" strike="noStrike">
              <a:latin typeface="Arial"/>
              <a:ea typeface="Arial"/>
              <a:cs typeface="Arial"/>
              <a:sym typeface="Arial"/>
            </a:endParaRPr>
          </a:p>
        </p:txBody>
      </p:sp>
      <p:sp>
        <p:nvSpPr>
          <p:cNvPr id="329" name="Google Shape;329;p68"/>
          <p:cNvSpPr/>
          <p:nvPr/>
        </p:nvSpPr>
        <p:spPr>
          <a:xfrm>
            <a:off x="457200" y="4363920"/>
            <a:ext cx="731160" cy="91332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5400" u="none" cap="none" strike="noStrike">
                <a:solidFill>
                  <a:srgbClr val="000000"/>
                </a:solidFill>
                <a:latin typeface="Federo"/>
                <a:ea typeface="Federo"/>
                <a:cs typeface="Federo"/>
                <a:sym typeface="Federo"/>
              </a:rPr>
              <a:t>3</a:t>
            </a:r>
            <a:endParaRPr b="0" i="0" sz="5400" u="none" cap="none" strike="noStrike">
              <a:latin typeface="Arial"/>
              <a:ea typeface="Arial"/>
              <a:cs typeface="Arial"/>
              <a:sym typeface="Arial"/>
            </a:endParaRPr>
          </a:p>
        </p:txBody>
      </p:sp>
      <p:sp>
        <p:nvSpPr>
          <p:cNvPr id="330" name="Google Shape;330;p68"/>
          <p:cNvSpPr/>
          <p:nvPr/>
        </p:nvSpPr>
        <p:spPr>
          <a:xfrm>
            <a:off x="1188720" y="2599200"/>
            <a:ext cx="9248040" cy="657720"/>
          </a:xfrm>
          <a:prstGeom prst="rect">
            <a:avLst/>
          </a:prstGeom>
          <a:noFill/>
          <a:ln>
            <a:noFill/>
          </a:ln>
        </p:spPr>
        <p:txBody>
          <a:bodyPr anchorCtr="0" anchor="ctr"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FFFFFF"/>
                </a:solidFill>
                <a:latin typeface="Trebuchet MS"/>
                <a:ea typeface="Trebuchet MS"/>
                <a:cs typeface="Trebuchet MS"/>
                <a:sym typeface="Trebuchet MS"/>
              </a:rPr>
              <a:t>REDUZI-LA AO PROCESSO ORGÂNICO OU DOENÇA</a:t>
            </a:r>
            <a:endParaRPr b="0" i="0" sz="2800" u="none" cap="none" strike="noStrike">
              <a:latin typeface="Arial"/>
              <a:ea typeface="Arial"/>
              <a:cs typeface="Arial"/>
              <a:sym typeface="Arial"/>
            </a:endParaRPr>
          </a:p>
        </p:txBody>
      </p:sp>
      <p:sp>
        <p:nvSpPr>
          <p:cNvPr id="331" name="Google Shape;331;p68"/>
          <p:cNvSpPr/>
          <p:nvPr/>
        </p:nvSpPr>
        <p:spPr>
          <a:xfrm>
            <a:off x="1188720" y="3556080"/>
            <a:ext cx="9248040" cy="630360"/>
          </a:xfrm>
          <a:prstGeom prst="rect">
            <a:avLst/>
          </a:prstGeom>
          <a:noFill/>
          <a:ln>
            <a:noFill/>
          </a:ln>
        </p:spPr>
        <p:txBody>
          <a:bodyPr anchorCtr="0" anchor="ctr"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FFFFFF"/>
                </a:solidFill>
                <a:latin typeface="Trebuchet MS"/>
                <a:ea typeface="Trebuchet MS"/>
                <a:cs typeface="Trebuchet MS"/>
                <a:sym typeface="Trebuchet MS"/>
              </a:rPr>
              <a:t>CONSIDERÁ-LA COMO DECADÊNCIA DO SER HUMANO</a:t>
            </a:r>
            <a:endParaRPr b="0" i="0" sz="2800" u="none" cap="none" strike="noStrike">
              <a:latin typeface="Arial"/>
              <a:ea typeface="Arial"/>
              <a:cs typeface="Arial"/>
              <a:sym typeface="Arial"/>
            </a:endParaRPr>
          </a:p>
        </p:txBody>
      </p:sp>
      <p:sp>
        <p:nvSpPr>
          <p:cNvPr id="332" name="Google Shape;332;p68"/>
          <p:cNvSpPr/>
          <p:nvPr/>
        </p:nvSpPr>
        <p:spPr>
          <a:xfrm>
            <a:off x="457200" y="5641200"/>
            <a:ext cx="4381560" cy="36468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Fonte: Fiocruz, 2014</a:t>
            </a:r>
            <a:endParaRPr b="0" i="0" sz="1800" u="none" cap="none" strike="noStrike">
              <a:latin typeface="Arial"/>
              <a:ea typeface="Arial"/>
              <a:cs typeface="Arial"/>
              <a:sym typeface="Arial"/>
            </a:endParaRPr>
          </a:p>
        </p:txBody>
      </p:sp>
      <p:sp>
        <p:nvSpPr>
          <p:cNvPr id="333" name="Google Shape;333;p68"/>
          <p:cNvSpPr/>
          <p:nvPr/>
        </p:nvSpPr>
        <p:spPr>
          <a:xfrm>
            <a:off x="1188720" y="4513680"/>
            <a:ext cx="9156240" cy="582480"/>
          </a:xfrm>
          <a:prstGeom prst="rect">
            <a:avLst/>
          </a:prstGeom>
          <a:noFill/>
          <a:ln>
            <a:noFill/>
          </a:ln>
        </p:spPr>
        <p:txBody>
          <a:bodyPr anchorCtr="0" anchor="ctr"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FFFFFF"/>
                </a:solidFill>
                <a:latin typeface="Trebuchet MS"/>
                <a:ea typeface="Trebuchet MS"/>
                <a:cs typeface="Trebuchet MS"/>
                <a:sym typeface="Trebuchet MS"/>
              </a:rPr>
              <a:t>INTERPRETÁ-LA COMO PROBLEMA</a:t>
            </a:r>
            <a:endParaRPr b="0" i="0" sz="2800" u="none" cap="none" strike="noStrike">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7" name="Shape 337"/>
        <p:cNvGrpSpPr/>
        <p:nvPr/>
      </p:nvGrpSpPr>
      <p:grpSpPr>
        <a:xfrm>
          <a:off x="0" y="0"/>
          <a:ext cx="0" cy="0"/>
          <a:chOff x="0" y="0"/>
          <a:chExt cx="0" cy="0"/>
        </a:xfrm>
      </p:grpSpPr>
      <p:sp>
        <p:nvSpPr>
          <p:cNvPr id="338" name="Google Shape;338;p69"/>
          <p:cNvSpPr/>
          <p:nvPr/>
        </p:nvSpPr>
        <p:spPr>
          <a:xfrm>
            <a:off x="655200" y="683640"/>
            <a:ext cx="7712280" cy="63900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3600" u="none" cap="none" strike="noStrike">
                <a:solidFill>
                  <a:srgbClr val="FFFFFF"/>
                </a:solidFill>
                <a:latin typeface="Trebuchet MS"/>
                <a:ea typeface="Trebuchet MS"/>
                <a:cs typeface="Trebuchet MS"/>
                <a:sym typeface="Trebuchet MS"/>
              </a:rPr>
              <a:t>QUEM SÃO NOSSOS IDOSOS?</a:t>
            </a:r>
            <a:endParaRPr b="0" i="0" sz="3600" u="none" cap="none" strike="noStrike">
              <a:latin typeface="Arial"/>
              <a:ea typeface="Arial"/>
              <a:cs typeface="Arial"/>
              <a:sym typeface="Arial"/>
            </a:endParaRPr>
          </a:p>
        </p:txBody>
      </p:sp>
      <p:pic>
        <p:nvPicPr>
          <p:cNvPr id="339" name="Google Shape;339;p69"/>
          <p:cNvPicPr preferRelativeResize="0"/>
          <p:nvPr/>
        </p:nvPicPr>
        <p:blipFill rotWithShape="1">
          <a:blip r:embed="rId3">
            <a:alphaModFix/>
          </a:blip>
          <a:srcRect b="0" l="0" r="0" t="0"/>
          <a:stretch/>
        </p:blipFill>
        <p:spPr>
          <a:xfrm>
            <a:off x="1222560" y="2307600"/>
            <a:ext cx="2440800" cy="1799640"/>
          </a:xfrm>
          <a:prstGeom prst="rect">
            <a:avLst/>
          </a:prstGeom>
          <a:noFill/>
          <a:ln>
            <a:noFill/>
          </a:ln>
        </p:spPr>
      </p:pic>
      <p:pic>
        <p:nvPicPr>
          <p:cNvPr id="340" name="Google Shape;340;p69"/>
          <p:cNvPicPr preferRelativeResize="0"/>
          <p:nvPr/>
        </p:nvPicPr>
        <p:blipFill rotWithShape="1">
          <a:blip r:embed="rId4">
            <a:alphaModFix/>
          </a:blip>
          <a:srcRect b="0" l="0" r="0" t="0"/>
          <a:stretch/>
        </p:blipFill>
        <p:spPr>
          <a:xfrm>
            <a:off x="4970880" y="2336760"/>
            <a:ext cx="2440800" cy="1770120"/>
          </a:xfrm>
          <a:prstGeom prst="rect">
            <a:avLst/>
          </a:prstGeom>
          <a:noFill/>
          <a:ln>
            <a:noFill/>
          </a:ln>
        </p:spPr>
      </p:pic>
      <p:pic>
        <p:nvPicPr>
          <p:cNvPr id="341" name="Google Shape;341;p69"/>
          <p:cNvPicPr preferRelativeResize="0"/>
          <p:nvPr/>
        </p:nvPicPr>
        <p:blipFill rotWithShape="1">
          <a:blip r:embed="rId5">
            <a:alphaModFix/>
          </a:blip>
          <a:srcRect b="0" l="0" r="0" t="0"/>
          <a:stretch/>
        </p:blipFill>
        <p:spPr>
          <a:xfrm>
            <a:off x="8697960" y="2336760"/>
            <a:ext cx="2405160" cy="1770120"/>
          </a:xfrm>
          <a:prstGeom prst="rect">
            <a:avLst/>
          </a:prstGeom>
          <a:noFill/>
          <a:ln>
            <a:noFill/>
          </a:ln>
        </p:spPr>
      </p:pic>
      <p:sp>
        <p:nvSpPr>
          <p:cNvPr id="342" name="Google Shape;342;p69"/>
          <p:cNvSpPr/>
          <p:nvPr/>
        </p:nvSpPr>
        <p:spPr>
          <a:xfrm>
            <a:off x="655200" y="4261320"/>
            <a:ext cx="3575160" cy="943560"/>
          </a:xfrm>
          <a:prstGeom prst="rect">
            <a:avLst/>
          </a:prstGeom>
          <a:noFill/>
          <a:ln>
            <a:noFill/>
          </a:ln>
        </p:spPr>
        <p:txBody>
          <a:bodyPr anchorCtr="0" anchor="t" bIns="45000" lIns="90000" spcFirstLastPara="1" rIns="90000" wrap="square" tIns="45000">
            <a:noAutofit/>
          </a:bodyPr>
          <a:lstStyle/>
          <a:p>
            <a:pPr indent="0" lvl="0" marL="0" marR="0" rtl="0" algn="ctr">
              <a:lnSpc>
                <a:spcPct val="100000"/>
              </a:lnSpc>
              <a:spcBef>
                <a:spcPts val="0"/>
              </a:spcBef>
              <a:spcAft>
                <a:spcPts val="0"/>
              </a:spcAft>
              <a:buNone/>
            </a:pPr>
            <a:r>
              <a:rPr b="0" i="0" lang="pt-BR" sz="2800" u="none" cap="none" strike="noStrike">
                <a:solidFill>
                  <a:srgbClr val="FFFFFF"/>
                </a:solidFill>
                <a:latin typeface="Trebuchet MS"/>
                <a:ea typeface="Trebuchet MS"/>
                <a:cs typeface="Trebuchet MS"/>
                <a:sym typeface="Trebuchet MS"/>
              </a:rPr>
              <a:t>SAUDÁVEIS E AUTÔNOMOS</a:t>
            </a:r>
            <a:endParaRPr b="0" i="0" sz="2800" u="none" cap="none" strike="noStrike">
              <a:latin typeface="Arial"/>
              <a:ea typeface="Arial"/>
              <a:cs typeface="Arial"/>
              <a:sym typeface="Arial"/>
            </a:endParaRPr>
          </a:p>
        </p:txBody>
      </p:sp>
      <p:sp>
        <p:nvSpPr>
          <p:cNvPr id="343" name="Google Shape;343;p69"/>
          <p:cNvSpPr/>
          <p:nvPr/>
        </p:nvSpPr>
        <p:spPr>
          <a:xfrm>
            <a:off x="4403520" y="4315680"/>
            <a:ext cx="3575160" cy="943560"/>
          </a:xfrm>
          <a:prstGeom prst="rect">
            <a:avLst/>
          </a:prstGeom>
          <a:noFill/>
          <a:ln>
            <a:noFill/>
          </a:ln>
        </p:spPr>
        <p:txBody>
          <a:bodyPr anchorCtr="0" anchor="t" bIns="45000" lIns="90000" spcFirstLastPara="1" rIns="90000" wrap="square" tIns="45000">
            <a:noAutofit/>
          </a:bodyPr>
          <a:lstStyle/>
          <a:p>
            <a:pPr indent="0" lvl="0" marL="0" marR="0" rtl="0" algn="ctr">
              <a:lnSpc>
                <a:spcPct val="100000"/>
              </a:lnSpc>
              <a:spcBef>
                <a:spcPts val="0"/>
              </a:spcBef>
              <a:spcAft>
                <a:spcPts val="0"/>
              </a:spcAft>
              <a:buNone/>
            </a:pPr>
            <a:r>
              <a:rPr b="0" i="0" lang="pt-BR" sz="2800" u="none" cap="none" strike="noStrike">
                <a:solidFill>
                  <a:srgbClr val="FFFFFF"/>
                </a:solidFill>
                <a:latin typeface="Trebuchet MS"/>
                <a:ea typeface="Trebuchet MS"/>
                <a:cs typeface="Trebuchet MS"/>
                <a:sym typeface="Trebuchet MS"/>
              </a:rPr>
              <a:t>ENFERMOS, MAS INDEPENDENTES</a:t>
            </a:r>
            <a:endParaRPr b="0" i="0" sz="2800" u="none" cap="none" strike="noStrike">
              <a:latin typeface="Arial"/>
              <a:ea typeface="Arial"/>
              <a:cs typeface="Arial"/>
              <a:sym typeface="Arial"/>
            </a:endParaRPr>
          </a:p>
        </p:txBody>
      </p:sp>
      <p:sp>
        <p:nvSpPr>
          <p:cNvPr id="344" name="Google Shape;344;p69"/>
          <p:cNvSpPr/>
          <p:nvPr/>
        </p:nvSpPr>
        <p:spPr>
          <a:xfrm>
            <a:off x="8151840" y="4303440"/>
            <a:ext cx="3497400" cy="1369440"/>
          </a:xfrm>
          <a:prstGeom prst="rect">
            <a:avLst/>
          </a:prstGeom>
          <a:noFill/>
          <a:ln>
            <a:noFill/>
          </a:ln>
        </p:spPr>
        <p:txBody>
          <a:bodyPr anchorCtr="0" anchor="t" bIns="45000" lIns="90000" spcFirstLastPara="1" rIns="90000" wrap="square" tIns="45000">
            <a:noAutofit/>
          </a:bodyPr>
          <a:lstStyle/>
          <a:p>
            <a:pPr indent="0" lvl="0" marL="0" marR="0" rtl="0" algn="ctr">
              <a:lnSpc>
                <a:spcPct val="100000"/>
              </a:lnSpc>
              <a:spcBef>
                <a:spcPts val="0"/>
              </a:spcBef>
              <a:spcAft>
                <a:spcPts val="0"/>
              </a:spcAft>
              <a:buNone/>
            </a:pPr>
            <a:r>
              <a:rPr b="0" i="0" lang="pt-BR" sz="2800" u="none" cap="none" strike="noStrike">
                <a:solidFill>
                  <a:srgbClr val="FFFFFF"/>
                </a:solidFill>
                <a:latin typeface="Trebuchet MS"/>
                <a:ea typeface="Trebuchet MS"/>
                <a:cs typeface="Trebuchet MS"/>
                <a:sym typeface="Trebuchet MS"/>
              </a:rPr>
              <a:t>DEPENDENTES DE AUXÍLIO DE TERCEIROS</a:t>
            </a:r>
            <a:endParaRPr b="0" i="0" sz="2800" u="none" cap="none" strike="noStrike">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8" name="Shape 348"/>
        <p:cNvGrpSpPr/>
        <p:nvPr/>
      </p:nvGrpSpPr>
      <p:grpSpPr>
        <a:xfrm>
          <a:off x="0" y="0"/>
          <a:ext cx="0" cy="0"/>
          <a:chOff x="0" y="0"/>
          <a:chExt cx="0" cy="0"/>
        </a:xfrm>
      </p:grpSpPr>
      <p:sp>
        <p:nvSpPr>
          <p:cNvPr id="349" name="Google Shape;349;p70"/>
          <p:cNvSpPr/>
          <p:nvPr/>
        </p:nvSpPr>
        <p:spPr>
          <a:xfrm>
            <a:off x="409680" y="1595880"/>
            <a:ext cx="5421240" cy="3382200"/>
          </a:xfrm>
          <a:prstGeom prst="rect">
            <a:avLst/>
          </a:prstGeom>
          <a:noFill/>
          <a:ln>
            <a:noFill/>
          </a:ln>
        </p:spPr>
        <p:txBody>
          <a:bodyPr anchorCtr="0" anchor="t" bIns="45000" lIns="90000" spcFirstLastPara="1" rIns="90000" wrap="square" tIns="45000">
            <a:noAutofit/>
          </a:bodyPr>
          <a:lstStyle/>
          <a:p>
            <a:pPr indent="-285480" lvl="0" marL="285840" marR="0" rtl="0" algn="just">
              <a:lnSpc>
                <a:spcPct val="100000"/>
              </a:lnSpc>
              <a:spcBef>
                <a:spcPts val="0"/>
              </a:spcBef>
              <a:spcAft>
                <a:spcPts val="0"/>
              </a:spcAft>
              <a:buClr>
                <a:srgbClr val="FFFFFF"/>
              </a:buClr>
              <a:buSzPts val="2400"/>
              <a:buFont typeface="Arial"/>
              <a:buChar char="•"/>
            </a:pPr>
            <a:r>
              <a:rPr b="0" i="0" lang="pt-BR" sz="2400" u="none" cap="none" strike="noStrike">
                <a:solidFill>
                  <a:srgbClr val="FFFFFF"/>
                </a:solidFill>
                <a:latin typeface="Trebuchet MS"/>
                <a:ea typeface="Trebuchet MS"/>
                <a:cs typeface="Trebuchet MS"/>
                <a:sym typeface="Trebuchet MS"/>
              </a:rPr>
              <a:t>Família: onde estão morando mais de 90% das pessoas idosas;</a:t>
            </a:r>
            <a:endParaRPr b="0" i="0" sz="2400" u="none" cap="none" strike="noStrike">
              <a:latin typeface="Arial"/>
              <a:ea typeface="Arial"/>
              <a:cs typeface="Arial"/>
              <a:sym typeface="Arial"/>
            </a:endParaRPr>
          </a:p>
          <a:p>
            <a:pPr indent="-285480" lvl="0" marL="285840" marR="0" rtl="0" algn="just">
              <a:lnSpc>
                <a:spcPct val="100000"/>
              </a:lnSpc>
              <a:spcBef>
                <a:spcPts val="0"/>
              </a:spcBef>
              <a:spcAft>
                <a:spcPts val="0"/>
              </a:spcAft>
              <a:buClr>
                <a:srgbClr val="FFFFFF"/>
              </a:buClr>
              <a:buSzPts val="2400"/>
              <a:buFont typeface="Arial"/>
              <a:buChar char="•"/>
            </a:pPr>
            <a:r>
              <a:rPr b="0" i="0" lang="pt-BR" sz="2400" u="none" cap="none" strike="noStrike">
                <a:solidFill>
                  <a:srgbClr val="FFFFFF"/>
                </a:solidFill>
                <a:latin typeface="Trebuchet MS"/>
                <a:ea typeface="Trebuchet MS"/>
                <a:cs typeface="Trebuchet MS"/>
                <a:sym typeface="Trebuchet MS"/>
              </a:rPr>
              <a:t>A elevada expectativa de vida: reúne até quatro gerações; </a:t>
            </a:r>
            <a:endParaRPr b="0" i="0" sz="2400" u="none" cap="none" strike="noStrike">
              <a:latin typeface="Arial"/>
              <a:ea typeface="Arial"/>
              <a:cs typeface="Arial"/>
              <a:sym typeface="Arial"/>
            </a:endParaRPr>
          </a:p>
          <a:p>
            <a:pPr indent="-285480" lvl="0" marL="285840" marR="0" rtl="0" algn="just">
              <a:lnSpc>
                <a:spcPct val="100000"/>
              </a:lnSpc>
              <a:spcBef>
                <a:spcPts val="0"/>
              </a:spcBef>
              <a:spcAft>
                <a:spcPts val="0"/>
              </a:spcAft>
              <a:buClr>
                <a:srgbClr val="FFFFFF"/>
              </a:buClr>
              <a:buSzPts val="2400"/>
              <a:buFont typeface="Arial"/>
              <a:buChar char="•"/>
            </a:pPr>
            <a:r>
              <a:rPr b="0" i="0" lang="pt-BR" sz="2400" u="none" cap="none" strike="noStrike">
                <a:solidFill>
                  <a:srgbClr val="FFFFFF"/>
                </a:solidFill>
                <a:latin typeface="Trebuchet MS"/>
                <a:ea typeface="Trebuchet MS"/>
                <a:cs typeface="Trebuchet MS"/>
                <a:sym typeface="Trebuchet MS"/>
              </a:rPr>
              <a:t>Falta espaço físico; </a:t>
            </a:r>
            <a:endParaRPr b="0" i="0" sz="2400" u="none" cap="none" strike="noStrike">
              <a:latin typeface="Arial"/>
              <a:ea typeface="Arial"/>
              <a:cs typeface="Arial"/>
              <a:sym typeface="Arial"/>
            </a:endParaRPr>
          </a:p>
          <a:p>
            <a:pPr indent="-285480" lvl="0" marL="285840" marR="0" rtl="0" algn="just">
              <a:lnSpc>
                <a:spcPct val="100000"/>
              </a:lnSpc>
              <a:spcBef>
                <a:spcPts val="0"/>
              </a:spcBef>
              <a:spcAft>
                <a:spcPts val="0"/>
              </a:spcAft>
              <a:buClr>
                <a:srgbClr val="FFFFFF"/>
              </a:buClr>
              <a:buSzPts val="2400"/>
              <a:buFont typeface="Arial"/>
              <a:buChar char="•"/>
            </a:pPr>
            <a:r>
              <a:rPr b="0" i="0" lang="pt-BR" sz="2400" u="none" cap="none" strike="noStrike">
                <a:solidFill>
                  <a:srgbClr val="FFFFFF"/>
                </a:solidFill>
                <a:latin typeface="Trebuchet MS"/>
                <a:ea typeface="Trebuchet MS"/>
                <a:cs typeface="Trebuchet MS"/>
                <a:sym typeface="Trebuchet MS"/>
              </a:rPr>
              <a:t>Membros da família têm compromissos: trabalho, estudos, lazer;</a:t>
            </a:r>
            <a:endParaRPr b="0" i="0" sz="2400" u="none" cap="none" strike="noStrike">
              <a:latin typeface="Arial"/>
              <a:ea typeface="Arial"/>
              <a:cs typeface="Arial"/>
              <a:sym typeface="Arial"/>
            </a:endParaRPr>
          </a:p>
          <a:p>
            <a:pPr indent="-285480" lvl="0" marL="285840" marR="0" rtl="0" algn="just">
              <a:lnSpc>
                <a:spcPct val="100000"/>
              </a:lnSpc>
              <a:spcBef>
                <a:spcPts val="0"/>
              </a:spcBef>
              <a:spcAft>
                <a:spcPts val="0"/>
              </a:spcAft>
              <a:buClr>
                <a:srgbClr val="FFFFFF"/>
              </a:buClr>
              <a:buSzPts val="2400"/>
              <a:buFont typeface="Arial"/>
              <a:buChar char="•"/>
            </a:pPr>
            <a:r>
              <a:rPr b="0" i="0" lang="pt-BR" sz="2400" u="none" cap="none" strike="noStrike">
                <a:solidFill>
                  <a:srgbClr val="FFFFFF"/>
                </a:solidFill>
                <a:latin typeface="Trebuchet MS"/>
                <a:ea typeface="Trebuchet MS"/>
                <a:cs typeface="Trebuchet MS"/>
                <a:sym typeface="Trebuchet MS"/>
              </a:rPr>
              <a:t>Há conflitos de valores, de mentalidades e de comportamentos. </a:t>
            </a:r>
            <a:endParaRPr b="0" i="0" sz="2400" u="none" cap="none" strike="noStrike">
              <a:latin typeface="Arial"/>
              <a:ea typeface="Arial"/>
              <a:cs typeface="Arial"/>
              <a:sym typeface="Arial"/>
            </a:endParaRPr>
          </a:p>
        </p:txBody>
      </p:sp>
      <p:pic>
        <p:nvPicPr>
          <p:cNvPr id="350" name="Google Shape;350;p70"/>
          <p:cNvPicPr preferRelativeResize="0"/>
          <p:nvPr/>
        </p:nvPicPr>
        <p:blipFill rotWithShape="1">
          <a:blip r:embed="rId3">
            <a:alphaModFix/>
          </a:blip>
          <a:srcRect b="0" l="0" r="0" t="0"/>
          <a:stretch/>
        </p:blipFill>
        <p:spPr>
          <a:xfrm>
            <a:off x="6558480" y="2192040"/>
            <a:ext cx="5049720" cy="2640960"/>
          </a:xfrm>
          <a:prstGeom prst="rect">
            <a:avLst/>
          </a:prstGeom>
          <a:noFill/>
          <a:ln>
            <a:noFill/>
          </a:ln>
          <a:effectLst>
            <a:outerShdw>
              <a:srgbClr val="000000">
                <a:alpha val="69803"/>
              </a:srgbClr>
            </a:outerShdw>
          </a:effectLst>
        </p:spPr>
      </p:pic>
      <p:sp>
        <p:nvSpPr>
          <p:cNvPr id="351" name="Google Shape;351;p70"/>
          <p:cNvSpPr/>
          <p:nvPr/>
        </p:nvSpPr>
        <p:spPr>
          <a:xfrm>
            <a:off x="6558480" y="4833360"/>
            <a:ext cx="5049720" cy="913320"/>
          </a:xfrm>
          <a:prstGeom prst="rect">
            <a:avLst/>
          </a:prstGeom>
          <a:noFill/>
          <a:ln>
            <a:noFill/>
          </a:ln>
        </p:spPr>
        <p:txBody>
          <a:bodyPr anchorCtr="0" anchor="t" bIns="45000" lIns="90000" spcFirstLastPara="1" rIns="90000" wrap="square" tIns="45000">
            <a:noAutofit/>
          </a:bodyPr>
          <a:lstStyle/>
          <a:p>
            <a:pPr indent="0" lvl="0" marL="0" marR="0" rtl="0" algn="ct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Mesmo morando na mesma casa com muitas pessoas, inúmeros idosos relatam abandono e solidão. </a:t>
            </a:r>
            <a:endParaRPr b="0" i="0" sz="1800" u="none" cap="none" strike="noStrike">
              <a:latin typeface="Arial"/>
              <a:ea typeface="Arial"/>
              <a:cs typeface="Arial"/>
              <a:sym typeface="Arial"/>
            </a:endParaRPr>
          </a:p>
        </p:txBody>
      </p:sp>
      <p:pic>
        <p:nvPicPr>
          <p:cNvPr id="352" name="Google Shape;352;p70"/>
          <p:cNvPicPr preferRelativeResize="0"/>
          <p:nvPr/>
        </p:nvPicPr>
        <p:blipFill rotWithShape="1">
          <a:blip r:embed="rId4">
            <a:alphaModFix/>
          </a:blip>
          <a:srcRect b="0" l="0" r="0" t="0"/>
          <a:stretch/>
        </p:blipFill>
        <p:spPr>
          <a:xfrm>
            <a:off x="11289240" y="6006240"/>
            <a:ext cx="637920" cy="61884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6" name="Shape 356"/>
        <p:cNvGrpSpPr/>
        <p:nvPr/>
      </p:nvGrpSpPr>
      <p:grpSpPr>
        <a:xfrm>
          <a:off x="0" y="0"/>
          <a:ext cx="0" cy="0"/>
          <a:chOff x="0" y="0"/>
          <a:chExt cx="0" cy="0"/>
        </a:xfrm>
      </p:grpSpPr>
      <p:sp>
        <p:nvSpPr>
          <p:cNvPr id="357" name="Google Shape;357;p71"/>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O que é violência contra a pessoa idosa?</a:t>
            </a:r>
            <a:endParaRPr b="0" i="0" sz="3600" u="none" cap="none" strike="noStrike">
              <a:solidFill>
                <a:srgbClr val="FFFFFF"/>
              </a:solidFill>
              <a:latin typeface="Trebuchet MS"/>
              <a:ea typeface="Trebuchet MS"/>
              <a:cs typeface="Trebuchet MS"/>
              <a:sym typeface="Trebuchet MS"/>
            </a:endParaRPr>
          </a:p>
        </p:txBody>
      </p:sp>
      <p:sp>
        <p:nvSpPr>
          <p:cNvPr id="358" name="Google Shape;358;p71"/>
          <p:cNvSpPr/>
          <p:nvPr/>
        </p:nvSpPr>
        <p:spPr>
          <a:xfrm>
            <a:off x="680400" y="2700720"/>
            <a:ext cx="9795600" cy="228492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2400" u="none" cap="none" strike="noStrike">
                <a:solidFill>
                  <a:srgbClr val="FFFFFF"/>
                </a:solidFill>
                <a:latin typeface="Trebuchet MS"/>
                <a:ea typeface="Trebuchet MS"/>
                <a:cs typeface="Trebuchet MS"/>
                <a:sym typeface="Trebuchet MS"/>
              </a:rPr>
              <a:t>Organização Mundial da Saúde – OMS, violência é “a imposição de um grau significativo de dor e sofrimento evitáveis” Associa a intenção com a realização do ato, independentemente do resultado produzido. Mas a violência pode resultar também da omissão: causar dor e sofrimento pelo não fazer</a:t>
            </a:r>
            <a:r>
              <a:rPr b="0" i="0" lang="pt-BR" sz="2400" u="none" cap="none" strike="noStrike">
                <a:solidFill>
                  <a:srgbClr val="000000"/>
                </a:solidFill>
                <a:latin typeface="Trebuchet MS"/>
                <a:ea typeface="Trebuchet MS"/>
                <a:cs typeface="Trebuchet MS"/>
                <a:sym typeface="Trebuchet MS"/>
              </a:rPr>
              <a:t>.</a:t>
            </a:r>
            <a:endParaRPr b="0" i="0" sz="24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2400" u="none" cap="none" strike="noStrike">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2" name="Shape 362"/>
        <p:cNvGrpSpPr/>
        <p:nvPr/>
      </p:nvGrpSpPr>
      <p:grpSpPr>
        <a:xfrm>
          <a:off x="0" y="0"/>
          <a:ext cx="0" cy="0"/>
          <a:chOff x="0" y="0"/>
          <a:chExt cx="0" cy="0"/>
        </a:xfrm>
      </p:grpSpPr>
      <p:sp>
        <p:nvSpPr>
          <p:cNvPr id="363" name="Google Shape;363;p72"/>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O que é violência contra a pessoa idosa?</a:t>
            </a:r>
            <a:endParaRPr b="0" i="0" sz="3600" u="none" cap="none" strike="noStrike">
              <a:solidFill>
                <a:srgbClr val="FFFFFF"/>
              </a:solidFill>
              <a:latin typeface="Trebuchet MS"/>
              <a:ea typeface="Trebuchet MS"/>
              <a:cs typeface="Trebuchet MS"/>
              <a:sym typeface="Trebuchet MS"/>
            </a:endParaRPr>
          </a:p>
        </p:txBody>
      </p:sp>
      <p:sp>
        <p:nvSpPr>
          <p:cNvPr id="364" name="Google Shape;364;p72"/>
          <p:cNvSpPr/>
          <p:nvPr/>
        </p:nvSpPr>
        <p:spPr>
          <a:xfrm>
            <a:off x="680400" y="2295720"/>
            <a:ext cx="11075760" cy="374796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2400" u="none" cap="none" strike="noStrike">
                <a:solidFill>
                  <a:srgbClr val="FFFFFF"/>
                </a:solidFill>
                <a:latin typeface="Trebuchet MS"/>
                <a:ea typeface="Trebuchet MS"/>
                <a:cs typeface="Trebuchet MS"/>
                <a:sym typeface="Trebuchet MS"/>
              </a:rPr>
              <a:t>Estatuto do Idoso: Violência contra o idoso é qualquer </a:t>
            </a:r>
            <a:r>
              <a:rPr b="0" i="0" lang="pt-BR" sz="2400" u="sng" cap="none" strike="noStrike">
                <a:solidFill>
                  <a:srgbClr val="FFFFFF"/>
                </a:solidFill>
                <a:latin typeface="Trebuchet MS"/>
                <a:ea typeface="Trebuchet MS"/>
                <a:cs typeface="Trebuchet MS"/>
                <a:sym typeface="Trebuchet MS"/>
              </a:rPr>
              <a:t>ação ou omissão praticada em local público ou privado que lhe cause morte, dano ou sofrimento físico ou psicológico. </a:t>
            </a:r>
            <a:r>
              <a:rPr b="0" i="0" lang="pt-BR" sz="2400" u="none" cap="none" strike="noStrike">
                <a:solidFill>
                  <a:srgbClr val="FFFFFF"/>
                </a:solidFill>
                <a:latin typeface="Trebuchet MS"/>
                <a:ea typeface="Trebuchet MS"/>
                <a:cs typeface="Trebuchet MS"/>
                <a:sym typeface="Trebuchet MS"/>
              </a:rPr>
              <a:t>(cap. IV, art.19, §1).</a:t>
            </a:r>
            <a:endParaRPr b="0" i="0" sz="24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24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400" u="none" cap="none" strike="noStrike">
                <a:solidFill>
                  <a:srgbClr val="FFFFFF"/>
                </a:solidFill>
                <a:latin typeface="Trebuchet MS"/>
                <a:ea typeface="Trebuchet MS"/>
                <a:cs typeface="Trebuchet MS"/>
                <a:sym typeface="Trebuchet MS"/>
              </a:rPr>
              <a:t>Os casos de suspeita ou confirmação de violência, praticados contra idosos, serão objeto de notificação compulsória </a:t>
            </a:r>
            <a:r>
              <a:rPr b="1" i="0" lang="pt-BR" sz="2400" u="none" cap="none" strike="noStrike">
                <a:solidFill>
                  <a:srgbClr val="FFFFFF"/>
                </a:solidFill>
                <a:latin typeface="Trebuchet MS"/>
                <a:ea typeface="Trebuchet MS"/>
                <a:cs typeface="Trebuchet MS"/>
                <a:sym typeface="Trebuchet MS"/>
              </a:rPr>
              <a:t>pelos serviços de saúde públicos ou privados à autoridade sanitária</a:t>
            </a:r>
            <a:r>
              <a:rPr b="0" i="0" lang="pt-BR" sz="2400" u="none" cap="none" strike="noStrike">
                <a:solidFill>
                  <a:srgbClr val="FFFFFF"/>
                </a:solidFill>
                <a:latin typeface="Trebuchet MS"/>
                <a:ea typeface="Trebuchet MS"/>
                <a:cs typeface="Trebuchet MS"/>
                <a:sym typeface="Trebuchet MS"/>
              </a:rPr>
              <a:t>, bem como serão obrigatoriamente comunicados por eles a quaisquer dos seguintes órgãos: </a:t>
            </a:r>
            <a:r>
              <a:rPr b="1" i="0" lang="pt-BR" sz="2400" u="none" cap="none" strike="noStrike">
                <a:solidFill>
                  <a:srgbClr val="FFFFFF"/>
                </a:solidFill>
                <a:latin typeface="Trebuchet MS"/>
                <a:ea typeface="Trebuchet MS"/>
                <a:cs typeface="Trebuchet MS"/>
                <a:sym typeface="Trebuchet MS"/>
              </a:rPr>
              <a:t>autoridade policial; ministério público; conselho municipal do idoso, conselho estadual do idoso; conselho nacional do idoso </a:t>
            </a:r>
            <a:r>
              <a:rPr b="0" i="0" lang="pt-BR" sz="2400" u="none" cap="none" strike="noStrike">
                <a:solidFill>
                  <a:srgbClr val="FFFFFF"/>
                </a:solidFill>
                <a:latin typeface="Trebuchet MS"/>
                <a:ea typeface="Trebuchet MS"/>
                <a:cs typeface="Trebuchet MS"/>
                <a:sym typeface="Trebuchet MS"/>
              </a:rPr>
              <a:t>(art.19 do Estatuto do Idoso)</a:t>
            </a:r>
            <a:endParaRPr b="0" i="0" sz="2400" u="none" cap="none" strike="noStrike">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8" name="Shape 368"/>
        <p:cNvGrpSpPr/>
        <p:nvPr/>
      </p:nvGrpSpPr>
      <p:grpSpPr>
        <a:xfrm>
          <a:off x="0" y="0"/>
          <a:ext cx="0" cy="0"/>
          <a:chOff x="0" y="0"/>
          <a:chExt cx="0" cy="0"/>
        </a:xfrm>
      </p:grpSpPr>
      <p:sp>
        <p:nvSpPr>
          <p:cNvPr id="369" name="Google Shape;369;p73"/>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TIPOS DE VIOLÊNCIA</a:t>
            </a:r>
            <a:endParaRPr b="0" i="0" sz="3600" u="none" cap="none" strike="noStrike">
              <a:solidFill>
                <a:srgbClr val="FFFFFF"/>
              </a:solidFill>
              <a:latin typeface="Trebuchet MS"/>
              <a:ea typeface="Trebuchet MS"/>
              <a:cs typeface="Trebuchet MS"/>
              <a:sym typeface="Trebuchet MS"/>
            </a:endParaRPr>
          </a:p>
        </p:txBody>
      </p:sp>
      <p:pic>
        <p:nvPicPr>
          <p:cNvPr id="370" name="Google Shape;370;p73"/>
          <p:cNvPicPr preferRelativeResize="0"/>
          <p:nvPr/>
        </p:nvPicPr>
        <p:blipFill rotWithShape="1">
          <a:blip r:embed="rId3">
            <a:alphaModFix/>
          </a:blip>
          <a:srcRect b="6874" l="33772" r="34008" t="15088"/>
          <a:stretch/>
        </p:blipFill>
        <p:spPr>
          <a:xfrm>
            <a:off x="2180160" y="2175480"/>
            <a:ext cx="2772720" cy="3774960"/>
          </a:xfrm>
          <a:prstGeom prst="rect">
            <a:avLst/>
          </a:prstGeom>
          <a:noFill/>
          <a:ln>
            <a:noFill/>
          </a:ln>
        </p:spPr>
      </p:pic>
      <p:sp>
        <p:nvSpPr>
          <p:cNvPr id="371" name="Google Shape;371;p73"/>
          <p:cNvSpPr/>
          <p:nvPr/>
        </p:nvSpPr>
        <p:spPr>
          <a:xfrm>
            <a:off x="5146920" y="3555000"/>
            <a:ext cx="3722400" cy="100512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000" u="none" cap="none" strike="noStrike">
                <a:solidFill>
                  <a:srgbClr val="000000"/>
                </a:solidFill>
                <a:latin typeface="Trebuchet MS"/>
                <a:ea typeface="Trebuchet MS"/>
                <a:cs typeface="Trebuchet MS"/>
                <a:sym typeface="Trebuchet MS"/>
              </a:rPr>
              <a:t>C</a:t>
            </a:r>
            <a:r>
              <a:rPr b="0" i="0" lang="pt-BR" sz="2000" u="none" cap="none" strike="noStrike">
                <a:solidFill>
                  <a:srgbClr val="FFFFFF"/>
                </a:solidFill>
                <a:latin typeface="Trebuchet MS"/>
                <a:ea typeface="Trebuchet MS"/>
                <a:cs typeface="Trebuchet MS"/>
                <a:sym typeface="Trebuchet MS"/>
              </a:rPr>
              <a:t>artilha do Conselho Estadual do Idoso, disponível no site da SST/SC para download. </a:t>
            </a:r>
            <a:endParaRPr b="0" i="0" sz="2000" u="none" cap="none" strike="noStrike">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5" name="Shape 375"/>
        <p:cNvGrpSpPr/>
        <p:nvPr/>
      </p:nvGrpSpPr>
      <p:grpSpPr>
        <a:xfrm>
          <a:off x="0" y="0"/>
          <a:ext cx="0" cy="0"/>
          <a:chOff x="0" y="0"/>
          <a:chExt cx="0" cy="0"/>
        </a:xfrm>
      </p:grpSpPr>
      <p:sp>
        <p:nvSpPr>
          <p:cNvPr id="376" name="Google Shape;376;p74"/>
          <p:cNvSpPr/>
          <p:nvPr/>
        </p:nvSpPr>
        <p:spPr>
          <a:xfrm>
            <a:off x="409320" y="498240"/>
            <a:ext cx="7712280" cy="5169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FFFFFF"/>
                </a:solidFill>
                <a:latin typeface="Trebuchet MS"/>
                <a:ea typeface="Trebuchet MS"/>
                <a:cs typeface="Trebuchet MS"/>
                <a:sym typeface="Trebuchet MS"/>
              </a:rPr>
              <a:t>VIOLÊNCIA CONTRA A PESSOA IDOSA</a:t>
            </a:r>
            <a:endParaRPr b="0" i="0" sz="2800" u="none" cap="none" strike="noStrike">
              <a:latin typeface="Arial"/>
              <a:ea typeface="Arial"/>
              <a:cs typeface="Arial"/>
              <a:sym typeface="Arial"/>
            </a:endParaRPr>
          </a:p>
        </p:txBody>
      </p:sp>
      <p:sp>
        <p:nvSpPr>
          <p:cNvPr id="377" name="Google Shape;377;p74"/>
          <p:cNvSpPr/>
          <p:nvPr/>
        </p:nvSpPr>
        <p:spPr>
          <a:xfrm>
            <a:off x="409320" y="1399680"/>
            <a:ext cx="5141880" cy="365652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1" i="0" lang="pt-BR" sz="1800" u="none" cap="none" strike="noStrike">
                <a:solidFill>
                  <a:srgbClr val="FFFFFF"/>
                </a:solidFill>
                <a:latin typeface="Trebuchet MS"/>
                <a:ea typeface="Trebuchet MS"/>
                <a:cs typeface="Trebuchet MS"/>
                <a:sym typeface="Trebuchet MS"/>
              </a:rPr>
              <a:t>VIOLÊNCIA FÍSICA</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1" i="0" lang="pt-BR" sz="1800" u="sng" cap="none" strike="noStrike">
                <a:solidFill>
                  <a:srgbClr val="FFFFFF"/>
                </a:solidFill>
                <a:latin typeface="Trebuchet MS"/>
                <a:ea typeface="Trebuchet MS"/>
                <a:cs typeface="Trebuchet MS"/>
                <a:sym typeface="Trebuchet MS"/>
              </a:rPr>
              <a:t>Maus-tratos físicos ou violência física</a:t>
            </a:r>
            <a:r>
              <a:rPr b="1" i="0" lang="pt-BR" sz="1800" u="none" cap="none" strike="noStrike">
                <a:solidFill>
                  <a:srgbClr val="FFFFFF"/>
                </a:solidFill>
                <a:latin typeface="Trebuchet MS"/>
                <a:ea typeface="Trebuchet MS"/>
                <a:cs typeface="Trebuchet MS"/>
                <a:sym typeface="Trebuchet MS"/>
              </a:rPr>
              <a:t>: </a:t>
            </a:r>
            <a:r>
              <a:rPr b="0" i="0" lang="pt-BR" sz="1800" u="none" cap="none" strike="noStrike">
                <a:solidFill>
                  <a:srgbClr val="FFFFFF"/>
                </a:solidFill>
                <a:latin typeface="Trebuchet MS"/>
                <a:ea typeface="Trebuchet MS"/>
                <a:cs typeface="Trebuchet MS"/>
                <a:sym typeface="Trebuchet MS"/>
              </a:rPr>
              <a:t>refere-se ao uso da força física ou de algum tipo de arma para compelir os idosos a fazerem o que não desejam ou deixar de fazer o que gostariam.</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1" i="0" lang="pt-BR" sz="1800" u="sng" cap="none" strike="noStrike">
                <a:solidFill>
                  <a:srgbClr val="FFFFFF"/>
                </a:solidFill>
                <a:latin typeface="Trebuchet MS"/>
                <a:ea typeface="Trebuchet MS"/>
                <a:cs typeface="Trebuchet MS"/>
                <a:sym typeface="Trebuchet MS"/>
              </a:rPr>
              <a:t>Abuso ou violência sexual</a:t>
            </a:r>
            <a:r>
              <a:rPr b="1" i="0" lang="pt-BR" sz="1800" u="none" cap="none" strike="noStrike">
                <a:solidFill>
                  <a:srgbClr val="FFFFFF"/>
                </a:solidFill>
                <a:latin typeface="Trebuchet MS"/>
                <a:ea typeface="Trebuchet MS"/>
                <a:cs typeface="Trebuchet MS"/>
                <a:sym typeface="Trebuchet MS"/>
              </a:rPr>
              <a:t>: </a:t>
            </a:r>
            <a:r>
              <a:rPr b="0" i="0" lang="pt-BR" sz="1800" u="none" cap="none" strike="noStrike">
                <a:solidFill>
                  <a:srgbClr val="FFFFFF"/>
                </a:solidFill>
                <a:latin typeface="Trebuchet MS"/>
                <a:ea typeface="Trebuchet MS"/>
                <a:cs typeface="Trebuchet MS"/>
                <a:sym typeface="Trebuchet MS"/>
              </a:rPr>
              <a:t>refere-se ao ato ou jogo sexual praticado com pessoas idosas e sem o seu consentimento. Esses abusos visam estimular a vítima ou utilizá-la para obter excitação, ou forçá-la a ter relação sexual ou outras práticas eróticas por meio de ameaças, chantagens ou violência física. </a:t>
            </a:r>
            <a:endParaRPr b="0" i="0" sz="1800" u="none" cap="none" strike="noStrike">
              <a:latin typeface="Arial"/>
              <a:ea typeface="Arial"/>
              <a:cs typeface="Arial"/>
              <a:sym typeface="Arial"/>
            </a:endParaRPr>
          </a:p>
        </p:txBody>
      </p:sp>
      <p:sp>
        <p:nvSpPr>
          <p:cNvPr id="378" name="Google Shape;378;p74"/>
          <p:cNvSpPr/>
          <p:nvPr/>
        </p:nvSpPr>
        <p:spPr>
          <a:xfrm>
            <a:off x="5840640" y="1399680"/>
            <a:ext cx="4909680" cy="393084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1" i="0" lang="pt-BR" sz="1800" u="none" cap="none" strike="noStrike">
                <a:solidFill>
                  <a:srgbClr val="FFFFFF"/>
                </a:solidFill>
                <a:latin typeface="Trebuchet MS"/>
                <a:ea typeface="Trebuchet MS"/>
                <a:cs typeface="Trebuchet MS"/>
                <a:sym typeface="Trebuchet MS"/>
              </a:rPr>
              <a:t>VIOLÊNCIA EMOCIONAL OU PSICOLÓGICA</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1800" u="sng" cap="none" strike="noStrike">
                <a:solidFill>
                  <a:srgbClr val="FFFFFF"/>
                </a:solidFill>
                <a:latin typeface="Trebuchet MS"/>
                <a:ea typeface="Trebuchet MS"/>
                <a:cs typeface="Trebuchet MS"/>
                <a:sym typeface="Trebuchet MS"/>
              </a:rPr>
              <a:t>Abuso psicológico, violência psicológica ou maus-tratos psicológicos</a:t>
            </a:r>
            <a:r>
              <a:rPr b="0" i="0" lang="pt-BR" sz="1800" u="none" cap="none" strike="noStrike">
                <a:solidFill>
                  <a:srgbClr val="FFFFFF"/>
                </a:solidFill>
                <a:latin typeface="Trebuchet MS"/>
                <a:ea typeface="Trebuchet MS"/>
                <a:cs typeface="Trebuchet MS"/>
                <a:sym typeface="Trebuchet MS"/>
              </a:rPr>
              <a:t>: correspondem a agressões verbais (xingamento) ou gestuais com o objetivo de chantagear, debochar, aterrorizar, constranger, ridicularizar, explorar, atormentar os idosos, humilhá-los, restringir sua liberdade de ação e decisão ou isolá-los do convívio social. A violência acontece também quando ocorre a quebra de expectativa positiva de pessoas que cercam o idoso, tais como filhos, cônjuges, parentes, cuidadores, comunidade e sociedade em geral.</a:t>
            </a:r>
            <a:endParaRPr b="0" i="0" sz="1800" u="none" cap="none" strike="noStrike">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82" name="Shape 382"/>
        <p:cNvGrpSpPr/>
        <p:nvPr/>
      </p:nvGrpSpPr>
      <p:grpSpPr>
        <a:xfrm>
          <a:off x="0" y="0"/>
          <a:ext cx="0" cy="0"/>
          <a:chOff x="0" y="0"/>
          <a:chExt cx="0" cy="0"/>
        </a:xfrm>
      </p:grpSpPr>
      <p:sp>
        <p:nvSpPr>
          <p:cNvPr id="383" name="Google Shape;383;p75"/>
          <p:cNvSpPr/>
          <p:nvPr/>
        </p:nvSpPr>
        <p:spPr>
          <a:xfrm>
            <a:off x="448560" y="485280"/>
            <a:ext cx="7712280" cy="5169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FFFFFF"/>
                </a:solidFill>
                <a:latin typeface="Trebuchet MS"/>
                <a:ea typeface="Trebuchet MS"/>
                <a:cs typeface="Trebuchet MS"/>
                <a:sym typeface="Trebuchet MS"/>
              </a:rPr>
              <a:t>VIOLÊNCIA CONTRA A PESSOA IDOSA</a:t>
            </a:r>
            <a:endParaRPr b="0" i="0" sz="2800" u="none" cap="none" strike="noStrike">
              <a:latin typeface="Arial"/>
              <a:ea typeface="Arial"/>
              <a:cs typeface="Arial"/>
              <a:sym typeface="Arial"/>
            </a:endParaRPr>
          </a:p>
        </p:txBody>
      </p:sp>
      <p:sp>
        <p:nvSpPr>
          <p:cNvPr id="384" name="Google Shape;384;p75"/>
          <p:cNvSpPr/>
          <p:nvPr/>
        </p:nvSpPr>
        <p:spPr>
          <a:xfrm>
            <a:off x="448560" y="1279440"/>
            <a:ext cx="4436640" cy="365652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VIOLÊNCIA FINANCEIRA E ECONÔMICA</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1800" u="sng" cap="none" strike="noStrike">
                <a:solidFill>
                  <a:srgbClr val="FFFFFF"/>
                </a:solidFill>
                <a:latin typeface="Trebuchet MS"/>
                <a:ea typeface="Trebuchet MS"/>
                <a:cs typeface="Trebuchet MS"/>
                <a:sym typeface="Trebuchet MS"/>
              </a:rPr>
              <a:t>Abuso financeiro, econômico e patrimonial</a:t>
            </a:r>
            <a:r>
              <a:rPr b="0" i="0" lang="pt-BR" sz="1800" u="none" cap="none" strike="noStrike">
                <a:solidFill>
                  <a:srgbClr val="FFFFFF"/>
                </a:solidFill>
                <a:latin typeface="Trebuchet MS"/>
                <a:ea typeface="Trebuchet MS"/>
                <a:cs typeface="Trebuchet MS"/>
                <a:sym typeface="Trebuchet MS"/>
              </a:rPr>
              <a:t>: consiste na exploração imprópria ou ilegal dos idosos ou ao uso não consentido por eles de seus recursos financeiros e patrimoniais. Esse tipo de violência ocorre, sobretudo, no âmbito familiar, pelas disputas por seus bens, muitas vezes forçando os idosos a dividir herança em vida, pela utilização indevida de cartões e dinheiro dos idosos ou a induzi-los a passar procurações com amplos poderes e, não raro, afetando seu bem-estar material. </a:t>
            </a:r>
            <a:endParaRPr b="0" i="0" sz="1800" u="none" cap="none" strike="noStrike">
              <a:latin typeface="Arial"/>
              <a:ea typeface="Arial"/>
              <a:cs typeface="Arial"/>
              <a:sym typeface="Arial"/>
            </a:endParaRPr>
          </a:p>
        </p:txBody>
      </p:sp>
      <p:sp>
        <p:nvSpPr>
          <p:cNvPr id="385" name="Google Shape;385;p75"/>
          <p:cNvSpPr/>
          <p:nvPr/>
        </p:nvSpPr>
        <p:spPr>
          <a:xfrm>
            <a:off x="5238360" y="1279440"/>
            <a:ext cx="5250960" cy="475380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NEGLIGÊNCIA</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Refere-se à recusa ou omissão de cuidados devidos e necessários aos idosos, por parte dos responsáveis familiares ou institucionais. É uma das formas de violência mais presente no País. </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1800" u="sng" cap="none" strike="noStrike">
                <a:solidFill>
                  <a:srgbClr val="FFFFFF"/>
                </a:solidFill>
                <a:latin typeface="Trebuchet MS"/>
                <a:ea typeface="Trebuchet MS"/>
                <a:cs typeface="Trebuchet MS"/>
                <a:sym typeface="Trebuchet MS"/>
              </a:rPr>
              <a:t>Negligência Familiar:</a:t>
            </a:r>
            <a:r>
              <a:rPr b="0" i="0" lang="pt-BR" sz="1800" u="none" cap="none" strike="noStrike">
                <a:solidFill>
                  <a:srgbClr val="FFFFFF"/>
                </a:solidFill>
                <a:latin typeface="Trebuchet MS"/>
                <a:ea typeface="Trebuchet MS"/>
                <a:cs typeface="Trebuchet MS"/>
                <a:sym typeface="Trebuchet MS"/>
              </a:rPr>
              <a:t> Manifesta-se, frequentemente, associada a outros abusos, no âmbito familiar.</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18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1800" u="sng" cap="none" strike="noStrike">
                <a:solidFill>
                  <a:srgbClr val="FFFFFF"/>
                </a:solidFill>
                <a:latin typeface="Trebuchet MS"/>
                <a:ea typeface="Trebuchet MS"/>
                <a:cs typeface="Trebuchet MS"/>
                <a:sym typeface="Trebuchet MS"/>
              </a:rPr>
              <a:t>Negligência Institucional e Governamental:</a:t>
            </a:r>
            <a:r>
              <a:rPr b="0" i="0" lang="pt-BR" sz="1800" u="none" cap="none" strike="noStrike">
                <a:solidFill>
                  <a:srgbClr val="FFFFFF"/>
                </a:solidFill>
                <a:latin typeface="Trebuchet MS"/>
                <a:ea typeface="Trebuchet MS"/>
                <a:cs typeface="Trebuchet MS"/>
                <a:sym typeface="Trebuchet MS"/>
              </a:rPr>
              <a:t> Praticada nas instituições prestadoras de serviços públicos, como hospitais, postos de saúde, escolas, delegacias, judiciário. Inclui desde a falta de acesso aos serviços públicos à sua má qualidade.  </a:t>
            </a:r>
            <a:endParaRPr b="0" i="0" sz="18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18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1800" u="none" cap="none" strike="noStrike">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89" name="Shape 389"/>
        <p:cNvGrpSpPr/>
        <p:nvPr/>
      </p:nvGrpSpPr>
      <p:grpSpPr>
        <a:xfrm>
          <a:off x="0" y="0"/>
          <a:ext cx="0" cy="0"/>
          <a:chOff x="0" y="0"/>
          <a:chExt cx="0" cy="0"/>
        </a:xfrm>
      </p:grpSpPr>
      <p:sp>
        <p:nvSpPr>
          <p:cNvPr id="390" name="Google Shape;390;p76"/>
          <p:cNvSpPr/>
          <p:nvPr/>
        </p:nvSpPr>
        <p:spPr>
          <a:xfrm>
            <a:off x="448560" y="485280"/>
            <a:ext cx="7712280" cy="5169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FFFFFF"/>
                </a:solidFill>
                <a:latin typeface="Trebuchet MS"/>
                <a:ea typeface="Trebuchet MS"/>
                <a:cs typeface="Trebuchet MS"/>
                <a:sym typeface="Trebuchet MS"/>
              </a:rPr>
              <a:t>VIOLÊNCIA CONTRA A PESSOA IDOSA</a:t>
            </a:r>
            <a:endParaRPr b="0" i="0" sz="2800" u="none" cap="none" strike="noStrike">
              <a:latin typeface="Arial"/>
              <a:ea typeface="Arial"/>
              <a:cs typeface="Arial"/>
              <a:sym typeface="Arial"/>
            </a:endParaRPr>
          </a:p>
        </p:txBody>
      </p:sp>
      <p:sp>
        <p:nvSpPr>
          <p:cNvPr id="391" name="Google Shape;391;p76"/>
          <p:cNvSpPr/>
          <p:nvPr/>
        </p:nvSpPr>
        <p:spPr>
          <a:xfrm>
            <a:off x="448560" y="1892520"/>
            <a:ext cx="4436640" cy="173628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1800" u="sng" cap="none" strike="noStrike">
                <a:solidFill>
                  <a:srgbClr val="FFFFFF"/>
                </a:solidFill>
                <a:latin typeface="Trebuchet MS"/>
                <a:ea typeface="Trebuchet MS"/>
                <a:cs typeface="Trebuchet MS"/>
                <a:sym typeface="Trebuchet MS"/>
              </a:rPr>
              <a:t>AUTONEGLIGÊNCIA:</a:t>
            </a:r>
            <a:r>
              <a:rPr b="0" i="0" lang="pt-BR" sz="1800" u="none" cap="none" strike="noStrike">
                <a:solidFill>
                  <a:srgbClr val="FFFFFF"/>
                </a:solidFill>
                <a:latin typeface="Trebuchet MS"/>
                <a:ea typeface="Trebuchet MS"/>
                <a:cs typeface="Trebuchet MS"/>
                <a:sym typeface="Trebuchet MS"/>
              </a:rPr>
              <a:t> refere-se à conduta da pessoa idosa que ameaça sua própria saúde ou segurança, pela recusa de ter cuidados consigo mesma. Neste caso, não se trata do “outro”, mas da própria pessoa idosa que comete a violência</a:t>
            </a:r>
            <a:endParaRPr b="0" i="0" sz="1800" u="none" cap="none" strike="noStrike">
              <a:latin typeface="Arial"/>
              <a:ea typeface="Arial"/>
              <a:cs typeface="Arial"/>
              <a:sym typeface="Arial"/>
            </a:endParaRPr>
          </a:p>
        </p:txBody>
      </p:sp>
      <p:sp>
        <p:nvSpPr>
          <p:cNvPr id="392" name="Google Shape;392;p76"/>
          <p:cNvSpPr/>
          <p:nvPr/>
        </p:nvSpPr>
        <p:spPr>
          <a:xfrm>
            <a:off x="5185800" y="1892520"/>
            <a:ext cx="5250960" cy="283356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1800" u="sng" cap="none" strike="noStrike">
                <a:solidFill>
                  <a:srgbClr val="FFFFFF"/>
                </a:solidFill>
                <a:latin typeface="Trebuchet MS"/>
                <a:ea typeface="Trebuchet MS"/>
                <a:cs typeface="Trebuchet MS"/>
                <a:sym typeface="Trebuchet MS"/>
              </a:rPr>
              <a:t>DISCRIMINAÇÃO SOCIAL:</a:t>
            </a:r>
            <a:r>
              <a:rPr b="0" i="0" lang="pt-BR" sz="1800" u="none" cap="none" strike="noStrike">
                <a:solidFill>
                  <a:srgbClr val="FFFFFF"/>
                </a:solidFill>
                <a:latin typeface="Trebuchet MS"/>
                <a:ea typeface="Trebuchet MS"/>
                <a:cs typeface="Trebuchet MS"/>
                <a:sym typeface="Trebuchet MS"/>
              </a:rPr>
              <a:t> é a que ocorre em relação à pessoa idosa, por conta de sua idade. No ambiente de trabalho, o idoso muitas vezes é desconsiderado e forçado a se aposentar; na família, a pessoa idosa não é convidada para festas ou não é levada a eventos públicos por alegações diversas; no transporte, motoristas deixam de parar o ônibus em pontos onde há idosos, porque além de não pagarem a passagem eles demoram muito para entrar</a:t>
            </a:r>
            <a:endParaRPr b="0" i="0" sz="18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1800" u="none" cap="none" strike="noStrike">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96" name="Shape 396"/>
        <p:cNvGrpSpPr/>
        <p:nvPr/>
      </p:nvGrpSpPr>
      <p:grpSpPr>
        <a:xfrm>
          <a:off x="0" y="0"/>
          <a:ext cx="0" cy="0"/>
          <a:chOff x="0" y="0"/>
          <a:chExt cx="0" cy="0"/>
        </a:xfrm>
      </p:grpSpPr>
      <p:sp>
        <p:nvSpPr>
          <p:cNvPr id="397" name="Google Shape;397;p77"/>
          <p:cNvSpPr txBox="1"/>
          <p:nvPr/>
        </p:nvSpPr>
        <p:spPr>
          <a:xfrm>
            <a:off x="680400" y="2869920"/>
            <a:ext cx="9613440" cy="109044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DADOS DA VIOLÊNCIA CONTRA A PESSOA IDOSA</a:t>
            </a:r>
            <a:endParaRPr b="0" i="0" sz="3600" u="none" cap="none" strike="noStrike">
              <a:solidFill>
                <a:srgbClr val="FFFFFF"/>
              </a:solidFill>
              <a:latin typeface="Trebuchet MS"/>
              <a:ea typeface="Trebuchet MS"/>
              <a:cs typeface="Trebuchet MS"/>
              <a:sym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1" name="Shape 401"/>
        <p:cNvGrpSpPr/>
        <p:nvPr/>
      </p:nvGrpSpPr>
      <p:grpSpPr>
        <a:xfrm>
          <a:off x="0" y="0"/>
          <a:ext cx="0" cy="0"/>
          <a:chOff x="0" y="0"/>
          <a:chExt cx="0" cy="0"/>
        </a:xfrm>
      </p:grpSpPr>
      <p:pic>
        <p:nvPicPr>
          <p:cNvPr id="402" name="Google Shape;402;p78"/>
          <p:cNvPicPr preferRelativeResize="0"/>
          <p:nvPr/>
        </p:nvPicPr>
        <p:blipFill rotWithShape="1">
          <a:blip r:embed="rId3">
            <a:alphaModFix/>
          </a:blip>
          <a:srcRect b="0" l="0" r="0" t="0"/>
          <a:stretch/>
        </p:blipFill>
        <p:spPr>
          <a:xfrm>
            <a:off x="4628689" y="693010"/>
            <a:ext cx="7284600" cy="5472000"/>
          </a:xfrm>
          <a:prstGeom prst="rect">
            <a:avLst/>
          </a:prstGeom>
          <a:noFill/>
          <a:ln>
            <a:noFill/>
          </a:ln>
        </p:spPr>
      </p:pic>
      <p:sp>
        <p:nvSpPr>
          <p:cNvPr id="403" name="Google Shape;403;p78"/>
          <p:cNvSpPr/>
          <p:nvPr/>
        </p:nvSpPr>
        <p:spPr>
          <a:xfrm>
            <a:off x="222120" y="4294800"/>
            <a:ext cx="2938680" cy="16149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RANKING DISQUE 100</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REGISTROS SANTA CATARINA</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DE 2013 A 2017</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Fonte: MDH</a:t>
            </a:r>
            <a:endParaRPr b="0" i="0" sz="2000" u="none" cap="none" strike="noStrike">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7" name="Shape 407"/>
        <p:cNvGrpSpPr/>
        <p:nvPr/>
      </p:nvGrpSpPr>
      <p:grpSpPr>
        <a:xfrm>
          <a:off x="0" y="0"/>
          <a:ext cx="0" cy="0"/>
          <a:chOff x="0" y="0"/>
          <a:chExt cx="0" cy="0"/>
        </a:xfrm>
      </p:grpSpPr>
      <p:sp>
        <p:nvSpPr>
          <p:cNvPr id="408" name="Google Shape;408;p79"/>
          <p:cNvSpPr/>
          <p:nvPr/>
        </p:nvSpPr>
        <p:spPr>
          <a:xfrm>
            <a:off x="156600" y="4803120"/>
            <a:ext cx="2938680" cy="131004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CRIMES MAIS DENUNCIADOS/2017</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Fonte: </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DISQUE 100 MDH</a:t>
            </a:r>
            <a:endParaRPr b="0" i="0" sz="2000" u="none" cap="none" strike="noStrike">
              <a:latin typeface="Arial"/>
              <a:ea typeface="Arial"/>
              <a:cs typeface="Arial"/>
              <a:sym typeface="Arial"/>
            </a:endParaRPr>
          </a:p>
        </p:txBody>
      </p:sp>
      <p:pic>
        <p:nvPicPr>
          <p:cNvPr id="409" name="Google Shape;409;p79"/>
          <p:cNvPicPr preferRelativeResize="0"/>
          <p:nvPr/>
        </p:nvPicPr>
        <p:blipFill rotWithShape="1">
          <a:blip r:embed="rId3">
            <a:alphaModFix/>
          </a:blip>
          <a:srcRect b="0" l="0" r="0" t="0"/>
          <a:stretch/>
        </p:blipFill>
        <p:spPr>
          <a:xfrm>
            <a:off x="2863080" y="178920"/>
            <a:ext cx="7512480" cy="59472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13" name="Shape 413"/>
        <p:cNvGrpSpPr/>
        <p:nvPr/>
      </p:nvGrpSpPr>
      <p:grpSpPr>
        <a:xfrm>
          <a:off x="0" y="0"/>
          <a:ext cx="0" cy="0"/>
          <a:chOff x="0" y="0"/>
          <a:chExt cx="0" cy="0"/>
        </a:xfrm>
      </p:grpSpPr>
      <p:sp>
        <p:nvSpPr>
          <p:cNvPr id="414" name="Google Shape;414;p80"/>
          <p:cNvSpPr/>
          <p:nvPr/>
        </p:nvSpPr>
        <p:spPr>
          <a:xfrm>
            <a:off x="156600" y="4803120"/>
            <a:ext cx="2938680" cy="131004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VIOLAÇÕES PSICOLÓGICAS/2017</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Fonte: </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DISQUE 100 MDH</a:t>
            </a:r>
            <a:endParaRPr b="0" i="0" sz="2000" u="none" cap="none" strike="noStrike">
              <a:latin typeface="Arial"/>
              <a:ea typeface="Arial"/>
              <a:cs typeface="Arial"/>
              <a:sym typeface="Arial"/>
            </a:endParaRPr>
          </a:p>
        </p:txBody>
      </p:sp>
      <p:pic>
        <p:nvPicPr>
          <p:cNvPr id="415" name="Google Shape;415;p80"/>
          <p:cNvPicPr preferRelativeResize="0"/>
          <p:nvPr/>
        </p:nvPicPr>
        <p:blipFill rotWithShape="1">
          <a:blip r:embed="rId3">
            <a:alphaModFix/>
          </a:blip>
          <a:srcRect b="0" l="0" r="0" t="0"/>
          <a:stretch/>
        </p:blipFill>
        <p:spPr>
          <a:xfrm>
            <a:off x="2905560" y="377280"/>
            <a:ext cx="7453800" cy="574884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19" name="Shape 419"/>
        <p:cNvGrpSpPr/>
        <p:nvPr/>
      </p:nvGrpSpPr>
      <p:grpSpPr>
        <a:xfrm>
          <a:off x="0" y="0"/>
          <a:ext cx="0" cy="0"/>
          <a:chOff x="0" y="0"/>
          <a:chExt cx="0" cy="0"/>
        </a:xfrm>
      </p:grpSpPr>
      <p:sp>
        <p:nvSpPr>
          <p:cNvPr id="420" name="Google Shape;420;p81"/>
          <p:cNvSpPr/>
          <p:nvPr/>
        </p:nvSpPr>
        <p:spPr>
          <a:xfrm>
            <a:off x="156600" y="4803120"/>
            <a:ext cx="2938680" cy="131004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VIOLAÇÕES NEGLIGÊNCIAS/2017</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Fonte: </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DISQUE 100 MDH</a:t>
            </a:r>
            <a:endParaRPr b="0" i="0" sz="2000" u="none" cap="none" strike="noStrike">
              <a:latin typeface="Arial"/>
              <a:ea typeface="Arial"/>
              <a:cs typeface="Arial"/>
              <a:sym typeface="Arial"/>
            </a:endParaRPr>
          </a:p>
        </p:txBody>
      </p:sp>
      <p:pic>
        <p:nvPicPr>
          <p:cNvPr id="421" name="Google Shape;421;p81"/>
          <p:cNvPicPr preferRelativeResize="0"/>
          <p:nvPr/>
        </p:nvPicPr>
        <p:blipFill rotWithShape="1">
          <a:blip r:embed="rId3">
            <a:alphaModFix/>
          </a:blip>
          <a:srcRect b="0" l="0" r="0" t="0"/>
          <a:stretch/>
        </p:blipFill>
        <p:spPr>
          <a:xfrm>
            <a:off x="2860920" y="265320"/>
            <a:ext cx="7564320" cy="58698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25" name="Shape 425"/>
        <p:cNvGrpSpPr/>
        <p:nvPr/>
      </p:nvGrpSpPr>
      <p:grpSpPr>
        <a:xfrm>
          <a:off x="0" y="0"/>
          <a:ext cx="0" cy="0"/>
          <a:chOff x="0" y="0"/>
          <a:chExt cx="0" cy="0"/>
        </a:xfrm>
      </p:grpSpPr>
      <p:sp>
        <p:nvSpPr>
          <p:cNvPr id="426" name="Google Shape;426;p82"/>
          <p:cNvSpPr/>
          <p:nvPr/>
        </p:nvSpPr>
        <p:spPr>
          <a:xfrm>
            <a:off x="931680" y="2045160"/>
            <a:ext cx="4410360" cy="3444480"/>
          </a:xfrm>
          <a:prstGeom prst="rect">
            <a:avLst/>
          </a:prstGeom>
          <a:noFill/>
          <a:ln>
            <a:noFill/>
          </a:ln>
        </p:spPr>
        <p:txBody>
          <a:bodyPr anchorCtr="0" anchor="t" bIns="45000" lIns="90000" spcFirstLastPara="1" rIns="90000" wrap="square" tIns="45000">
            <a:noAutofit/>
          </a:bodyPr>
          <a:lstStyle/>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ESTATUTO DO IDOSO</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Sem tipificação: 386</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Lesão corporal dolosa: 80</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Maus-tratos contra adulto: 58</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Injúria: 52</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Perturbação da tranq: 29</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Estelionato: 22</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Furto - Outros: 18</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Perturbação sossego alheios: 7</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Vias de fato: 7</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Estupro: 5</a:t>
            </a:r>
            <a:endParaRPr b="0" i="0" sz="2000" u="none" cap="none" strike="noStrike">
              <a:latin typeface="Arial"/>
              <a:ea typeface="Arial"/>
              <a:cs typeface="Arial"/>
              <a:sym typeface="Arial"/>
            </a:endParaRPr>
          </a:p>
        </p:txBody>
      </p:sp>
      <p:sp>
        <p:nvSpPr>
          <p:cNvPr id="427" name="Google Shape;427;p82"/>
          <p:cNvSpPr/>
          <p:nvPr/>
        </p:nvSpPr>
        <p:spPr>
          <a:xfrm>
            <a:off x="5895720" y="2039400"/>
            <a:ext cx="4815360" cy="344448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COMUNS</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Lesão corporal dolosa: 944</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Maus-tratos contra adulto: 125</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Injúria: 1541</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Perturbação da tranq: 1034</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Estelionato: 2743</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Furto - Outros: 11.885</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Perturbação sossego alheios: 383</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Vias de fato: 187</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Estupro: 23</a:t>
            </a:r>
            <a:endParaRPr b="0" i="0" sz="2000" u="none" cap="none" strike="noStrike">
              <a:latin typeface="Arial"/>
              <a:ea typeface="Arial"/>
              <a:cs typeface="Arial"/>
              <a:sym typeface="Arial"/>
            </a:endParaRPr>
          </a:p>
        </p:txBody>
      </p:sp>
      <p:sp>
        <p:nvSpPr>
          <p:cNvPr id="428" name="Google Shape;428;p82"/>
          <p:cNvSpPr/>
          <p:nvPr/>
        </p:nvSpPr>
        <p:spPr>
          <a:xfrm>
            <a:off x="931680" y="835920"/>
            <a:ext cx="9505080" cy="5169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000000"/>
                </a:solidFill>
                <a:latin typeface="Trebuchet MS"/>
                <a:ea typeface="Trebuchet MS"/>
                <a:cs typeface="Trebuchet MS"/>
                <a:sym typeface="Trebuchet MS"/>
              </a:rPr>
              <a:t>COMPARATIVO DOS BOLETINS DE OCORRÊNCIA</a:t>
            </a:r>
            <a:endParaRPr b="0" i="0" sz="2800" u="none" cap="none" strike="noStrike">
              <a:latin typeface="Arial"/>
              <a:ea typeface="Arial"/>
              <a:cs typeface="Arial"/>
              <a:sym typeface="Arial"/>
            </a:endParaRPr>
          </a:p>
        </p:txBody>
      </p:sp>
      <p:sp>
        <p:nvSpPr>
          <p:cNvPr id="429" name="Google Shape;429;p82"/>
          <p:cNvSpPr/>
          <p:nvPr/>
        </p:nvSpPr>
        <p:spPr>
          <a:xfrm>
            <a:off x="931680" y="1174680"/>
            <a:ext cx="6400440" cy="36468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1800" u="none" cap="none" strike="noStrike">
                <a:solidFill>
                  <a:srgbClr val="000000"/>
                </a:solidFill>
                <a:latin typeface="Trebuchet MS"/>
                <a:ea typeface="Trebuchet MS"/>
                <a:cs typeface="Trebuchet MS"/>
                <a:sym typeface="Trebuchet MS"/>
              </a:rPr>
              <a:t>Fonte: Coordenação das DPCAMIS/2018</a:t>
            </a:r>
            <a:endParaRPr b="0" i="0" sz="1800" u="none" cap="none" strike="noStrike">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3" name="Shape 433"/>
        <p:cNvGrpSpPr/>
        <p:nvPr/>
      </p:nvGrpSpPr>
      <p:grpSpPr>
        <a:xfrm>
          <a:off x="0" y="0"/>
          <a:ext cx="0" cy="0"/>
          <a:chOff x="0" y="0"/>
          <a:chExt cx="0" cy="0"/>
        </a:xfrm>
      </p:grpSpPr>
      <p:sp>
        <p:nvSpPr>
          <p:cNvPr id="434" name="Google Shape;434;p83"/>
          <p:cNvSpPr/>
          <p:nvPr/>
        </p:nvSpPr>
        <p:spPr>
          <a:xfrm>
            <a:off x="235080" y="1896840"/>
            <a:ext cx="5198760" cy="3749400"/>
          </a:xfrm>
          <a:prstGeom prst="rect">
            <a:avLst/>
          </a:prstGeom>
          <a:noFill/>
          <a:ln>
            <a:noFill/>
          </a:ln>
        </p:spPr>
        <p:txBody>
          <a:bodyPr anchorCtr="0" anchor="t" bIns="45000" lIns="90000" spcFirstLastPara="1" rIns="90000" wrap="square" tIns="45000">
            <a:noAutofit/>
          </a:bodyPr>
          <a:lstStyle/>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ESTATUTO DO IDOSO</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Exercício arbitrário das próprias razões: 3</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Fato atípico: 3</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Homicídio doloso  - Tentativa: 2</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Ilícito civil: 2</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Extorsão contra homem: 1</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Negligência médica: 1</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Omissão de Socorro: 1</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Reter o cartão magnético: 1</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Rixa: 1</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Roubo: 1</a:t>
            </a:r>
            <a:endParaRPr b="0" i="0" sz="2000" u="none" cap="none" strike="noStrike">
              <a:latin typeface="Arial"/>
              <a:ea typeface="Arial"/>
              <a:cs typeface="Arial"/>
              <a:sym typeface="Arial"/>
            </a:endParaRPr>
          </a:p>
          <a:p>
            <a:pPr indent="0" lvl="0" marL="0" marR="0" rtl="0" algn="r">
              <a:lnSpc>
                <a:spcPct val="100000"/>
              </a:lnSpc>
              <a:spcBef>
                <a:spcPts val="0"/>
              </a:spcBef>
              <a:spcAft>
                <a:spcPts val="0"/>
              </a:spcAft>
              <a:buNone/>
            </a:pPr>
            <a:r>
              <a:rPr b="1" i="0" lang="pt-BR" sz="2000" u="none" cap="none" strike="noStrike">
                <a:solidFill>
                  <a:srgbClr val="FFFFFF"/>
                </a:solidFill>
                <a:latin typeface="Trebuchet MS"/>
                <a:ea typeface="Trebuchet MS"/>
                <a:cs typeface="Trebuchet MS"/>
                <a:sym typeface="Trebuchet MS"/>
              </a:rPr>
              <a:t>Supressão de documento: 1</a:t>
            </a:r>
            <a:endParaRPr b="0" i="0" sz="2000" u="none" cap="none" strike="noStrike">
              <a:latin typeface="Arial"/>
              <a:ea typeface="Arial"/>
              <a:cs typeface="Arial"/>
              <a:sym typeface="Arial"/>
            </a:endParaRPr>
          </a:p>
        </p:txBody>
      </p:sp>
      <p:sp>
        <p:nvSpPr>
          <p:cNvPr id="435" name="Google Shape;435;p83"/>
          <p:cNvSpPr/>
          <p:nvPr/>
        </p:nvSpPr>
        <p:spPr>
          <a:xfrm>
            <a:off x="5621400" y="1882440"/>
            <a:ext cx="5194440" cy="374940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COMUNS</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Exercício arbitrário das próprias razões: 98</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Fato atípico: 2825</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Homicídio doloso  - Tentativa: 44</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Ilícito civil: 555</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Extorsão contra homem:801</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Negligência médica:20</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Omissão de Socorro: 51</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Reter o cartão magnético: sem registro</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Rixa: sem registro</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Roubo: 304</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Supressão de documento: 4</a:t>
            </a:r>
            <a:endParaRPr b="0" i="0" sz="2000" u="none" cap="none" strike="noStrike">
              <a:latin typeface="Arial"/>
              <a:ea typeface="Arial"/>
              <a:cs typeface="Arial"/>
              <a:sym typeface="Arial"/>
            </a:endParaRPr>
          </a:p>
        </p:txBody>
      </p:sp>
      <p:sp>
        <p:nvSpPr>
          <p:cNvPr id="436" name="Google Shape;436;p83"/>
          <p:cNvSpPr/>
          <p:nvPr/>
        </p:nvSpPr>
        <p:spPr>
          <a:xfrm>
            <a:off x="931680" y="835920"/>
            <a:ext cx="9505080" cy="5169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000000"/>
                </a:solidFill>
                <a:latin typeface="Trebuchet MS"/>
                <a:ea typeface="Trebuchet MS"/>
                <a:cs typeface="Trebuchet MS"/>
                <a:sym typeface="Trebuchet MS"/>
              </a:rPr>
              <a:t>COMPARATIVO DOS BOLETINS DE OCORRÊNCIA</a:t>
            </a:r>
            <a:endParaRPr b="0" i="0" sz="2800" u="none" cap="none" strike="noStrike">
              <a:latin typeface="Arial"/>
              <a:ea typeface="Arial"/>
              <a:cs typeface="Arial"/>
              <a:sym typeface="Arial"/>
            </a:endParaRPr>
          </a:p>
        </p:txBody>
      </p:sp>
      <p:sp>
        <p:nvSpPr>
          <p:cNvPr id="437" name="Google Shape;437;p83"/>
          <p:cNvSpPr/>
          <p:nvPr/>
        </p:nvSpPr>
        <p:spPr>
          <a:xfrm>
            <a:off x="931680" y="1174680"/>
            <a:ext cx="6400440" cy="36468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1800" u="none" cap="none" strike="noStrike">
                <a:solidFill>
                  <a:srgbClr val="000000"/>
                </a:solidFill>
                <a:latin typeface="Trebuchet MS"/>
                <a:ea typeface="Trebuchet MS"/>
                <a:cs typeface="Trebuchet MS"/>
                <a:sym typeface="Trebuchet MS"/>
              </a:rPr>
              <a:t>Fonte: Coordenação das DPCAMIS/2018</a:t>
            </a:r>
            <a:endParaRPr b="0" i="0" sz="1800" u="none" cap="none" strike="noStrike">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1" name="Shape 441"/>
        <p:cNvGrpSpPr/>
        <p:nvPr/>
      </p:nvGrpSpPr>
      <p:grpSpPr>
        <a:xfrm>
          <a:off x="0" y="0"/>
          <a:ext cx="0" cy="0"/>
          <a:chOff x="0" y="0"/>
          <a:chExt cx="0" cy="0"/>
        </a:xfrm>
      </p:grpSpPr>
      <p:sp>
        <p:nvSpPr>
          <p:cNvPr id="442" name="Google Shape;442;p84"/>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LESÃO AUTOPROVOCADA</a:t>
            </a:r>
            <a:endParaRPr b="0" i="0" sz="3600" u="none" cap="none" strike="noStrike">
              <a:solidFill>
                <a:srgbClr val="FFFFFF"/>
              </a:solidFill>
              <a:latin typeface="Trebuchet MS"/>
              <a:ea typeface="Trebuchet MS"/>
              <a:cs typeface="Trebuchet MS"/>
              <a:sym typeface="Trebuchet MS"/>
            </a:endParaRPr>
          </a:p>
        </p:txBody>
      </p:sp>
      <p:sp>
        <p:nvSpPr>
          <p:cNvPr id="443" name="Google Shape;443;p84"/>
          <p:cNvSpPr/>
          <p:nvPr/>
        </p:nvSpPr>
        <p:spPr>
          <a:xfrm>
            <a:off x="827280" y="3079800"/>
            <a:ext cx="6095520" cy="118764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400" u="none" cap="none" strike="noStrike">
                <a:solidFill>
                  <a:srgbClr val="FFFFFF"/>
                </a:solidFill>
                <a:latin typeface="Trebuchet MS"/>
                <a:ea typeface="Trebuchet MS"/>
                <a:cs typeface="Trebuchet MS"/>
                <a:sym typeface="Trebuchet MS"/>
              </a:rPr>
              <a:t>Suicídio de homem: 120</a:t>
            </a:r>
            <a:endParaRPr b="0" i="0" sz="24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400" u="none" cap="none" strike="noStrike">
                <a:solidFill>
                  <a:srgbClr val="FFFFFF"/>
                </a:solidFill>
                <a:latin typeface="Trebuchet MS"/>
                <a:ea typeface="Trebuchet MS"/>
                <a:cs typeface="Trebuchet MS"/>
                <a:sym typeface="Trebuchet MS"/>
              </a:rPr>
              <a:t>Suicídio de homem - Tentativa: 3</a:t>
            </a:r>
            <a:endParaRPr b="0" i="0" sz="24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400" u="none" cap="none" strike="noStrike">
                <a:solidFill>
                  <a:srgbClr val="FFFFFF"/>
                </a:solidFill>
                <a:latin typeface="Trebuchet MS"/>
                <a:ea typeface="Trebuchet MS"/>
                <a:cs typeface="Trebuchet MS"/>
                <a:sym typeface="Trebuchet MS"/>
              </a:rPr>
              <a:t>Suicídio de mulher: 33</a:t>
            </a:r>
            <a:endParaRPr b="0" i="0" sz="2400" u="none" cap="none" strike="noStrike">
              <a:latin typeface="Arial"/>
              <a:ea typeface="Arial"/>
              <a:cs typeface="Arial"/>
              <a:sym typeface="Arial"/>
            </a:endParaRPr>
          </a:p>
        </p:txBody>
      </p:sp>
      <p:sp>
        <p:nvSpPr>
          <p:cNvPr id="444" name="Google Shape;444;p84"/>
          <p:cNvSpPr/>
          <p:nvPr/>
        </p:nvSpPr>
        <p:spPr>
          <a:xfrm>
            <a:off x="974520" y="4280040"/>
            <a:ext cx="3495960" cy="33372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1600" u="none" cap="none" strike="noStrike">
                <a:solidFill>
                  <a:srgbClr val="FFFFFF"/>
                </a:solidFill>
                <a:latin typeface="Trebuchet MS"/>
                <a:ea typeface="Trebuchet MS"/>
                <a:cs typeface="Trebuchet MS"/>
                <a:sym typeface="Trebuchet MS"/>
              </a:rPr>
              <a:t>Fonte: Coordenação das DPCAMIS/2018</a:t>
            </a:r>
            <a:endParaRPr b="0" i="0" sz="1600" u="none" cap="none" strike="noStrike">
              <a:latin typeface="Arial"/>
              <a:ea typeface="Arial"/>
              <a:cs typeface="Arial"/>
              <a:sym typeface="Arial"/>
            </a:endParaRPr>
          </a:p>
        </p:txBody>
      </p:sp>
      <p:pic>
        <p:nvPicPr>
          <p:cNvPr id="445" name="Google Shape;445;p84"/>
          <p:cNvPicPr preferRelativeResize="0"/>
          <p:nvPr/>
        </p:nvPicPr>
        <p:blipFill rotWithShape="1">
          <a:blip r:embed="rId3">
            <a:alphaModFix/>
          </a:blip>
          <a:srcRect b="0" l="0" r="0" t="0"/>
          <a:stretch/>
        </p:blipFill>
        <p:spPr>
          <a:xfrm>
            <a:off x="5960520" y="2790720"/>
            <a:ext cx="5495400" cy="219024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9" name="Shape 449"/>
        <p:cNvGrpSpPr/>
        <p:nvPr/>
      </p:nvGrpSpPr>
      <p:grpSpPr>
        <a:xfrm>
          <a:off x="0" y="0"/>
          <a:ext cx="0" cy="0"/>
          <a:chOff x="0" y="0"/>
          <a:chExt cx="0" cy="0"/>
        </a:xfrm>
      </p:grpSpPr>
      <p:pic>
        <p:nvPicPr>
          <p:cNvPr id="450" name="Google Shape;450;p85"/>
          <p:cNvPicPr preferRelativeResize="0"/>
          <p:nvPr/>
        </p:nvPicPr>
        <p:blipFill rotWithShape="1">
          <a:blip r:embed="rId3">
            <a:alphaModFix/>
          </a:blip>
          <a:srcRect b="0" l="0" r="0" t="0"/>
          <a:stretch/>
        </p:blipFill>
        <p:spPr>
          <a:xfrm>
            <a:off x="2942640" y="120240"/>
            <a:ext cx="6346440" cy="6071760"/>
          </a:xfrm>
          <a:prstGeom prst="rect">
            <a:avLst/>
          </a:prstGeom>
          <a:noFill/>
          <a:ln>
            <a:noFill/>
          </a:ln>
        </p:spPr>
      </p:pic>
      <p:sp>
        <p:nvSpPr>
          <p:cNvPr id="451" name="Google Shape;451;p85"/>
          <p:cNvSpPr/>
          <p:nvPr/>
        </p:nvSpPr>
        <p:spPr>
          <a:xfrm>
            <a:off x="5453280" y="120240"/>
            <a:ext cx="3835800" cy="639000"/>
          </a:xfrm>
          <a:prstGeom prst="rect">
            <a:avLst/>
          </a:prstGeom>
          <a:noFill/>
          <a:ln>
            <a:noFill/>
          </a:ln>
        </p:spPr>
        <p:txBody>
          <a:bodyPr anchorCtr="0" anchor="t" bIns="45000" lIns="90000" spcFirstLastPara="1" rIns="90000" wrap="square" tIns="45000">
            <a:noAutofit/>
          </a:bodyPr>
          <a:lstStyle/>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PERFIL DAS VÍTIMAS/2017</a:t>
            </a:r>
            <a:endParaRPr b="0" i="0" sz="18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Fonte: DISQUE 100 MDH</a:t>
            </a:r>
            <a:endParaRPr b="0" i="0" sz="1800" u="none" cap="none" strike="noStrike">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5" name="Shape 455"/>
        <p:cNvGrpSpPr/>
        <p:nvPr/>
      </p:nvGrpSpPr>
      <p:grpSpPr>
        <a:xfrm>
          <a:off x="0" y="0"/>
          <a:ext cx="0" cy="0"/>
          <a:chOff x="0" y="0"/>
          <a:chExt cx="0" cy="0"/>
        </a:xfrm>
      </p:grpSpPr>
      <p:sp>
        <p:nvSpPr>
          <p:cNvPr id="456" name="Google Shape;456;p86"/>
          <p:cNvSpPr/>
          <p:nvPr/>
        </p:nvSpPr>
        <p:spPr>
          <a:xfrm>
            <a:off x="457200" y="635400"/>
            <a:ext cx="2914560" cy="639000"/>
          </a:xfrm>
          <a:prstGeom prst="rect">
            <a:avLst/>
          </a:prstGeom>
          <a:noFill/>
          <a:ln>
            <a:noFill/>
          </a:ln>
        </p:spPr>
        <p:txBody>
          <a:bodyPr anchorCtr="0" anchor="t" bIns="45000" lIns="90000" spcFirstLastPara="1" rIns="90000" wrap="square" tIns="45000">
            <a:noAutofit/>
          </a:bodyPr>
          <a:lstStyle/>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PERFIL DAS VÍTIMAS/2017</a:t>
            </a:r>
            <a:endParaRPr b="0" i="0" sz="18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Fonte: DISQUE 100 MDH</a:t>
            </a:r>
            <a:endParaRPr b="0" i="0" sz="1800" u="none" cap="none" strike="noStrike">
              <a:latin typeface="Arial"/>
              <a:ea typeface="Arial"/>
              <a:cs typeface="Arial"/>
              <a:sym typeface="Arial"/>
            </a:endParaRPr>
          </a:p>
        </p:txBody>
      </p:sp>
      <p:pic>
        <p:nvPicPr>
          <p:cNvPr id="457" name="Google Shape;457;p86"/>
          <p:cNvPicPr preferRelativeResize="0"/>
          <p:nvPr/>
        </p:nvPicPr>
        <p:blipFill rotWithShape="1">
          <a:blip r:embed="rId3">
            <a:alphaModFix/>
          </a:blip>
          <a:srcRect b="0" l="0" r="0" t="0"/>
          <a:stretch/>
        </p:blipFill>
        <p:spPr>
          <a:xfrm>
            <a:off x="3513960" y="635400"/>
            <a:ext cx="6918840" cy="54396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61" name="Shape 461"/>
        <p:cNvGrpSpPr/>
        <p:nvPr/>
      </p:nvGrpSpPr>
      <p:grpSpPr>
        <a:xfrm>
          <a:off x="0" y="0"/>
          <a:ext cx="0" cy="0"/>
          <a:chOff x="0" y="0"/>
          <a:chExt cx="0" cy="0"/>
        </a:xfrm>
      </p:grpSpPr>
      <p:sp>
        <p:nvSpPr>
          <p:cNvPr id="462" name="Google Shape;462;p87"/>
          <p:cNvSpPr/>
          <p:nvPr/>
        </p:nvSpPr>
        <p:spPr>
          <a:xfrm>
            <a:off x="0" y="538200"/>
            <a:ext cx="3835800" cy="639000"/>
          </a:xfrm>
          <a:prstGeom prst="rect">
            <a:avLst/>
          </a:prstGeom>
          <a:noFill/>
          <a:ln>
            <a:noFill/>
          </a:ln>
        </p:spPr>
        <p:txBody>
          <a:bodyPr anchorCtr="0" anchor="t" bIns="45000" lIns="90000" spcFirstLastPara="1" rIns="90000" wrap="square" tIns="45000">
            <a:noAutofit/>
          </a:bodyPr>
          <a:lstStyle/>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PERFIL DO AGRESSOR/2017</a:t>
            </a:r>
            <a:endParaRPr b="0" i="0" sz="18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Fonte: DISQUE 100 MDH</a:t>
            </a:r>
            <a:endParaRPr b="0" i="0" sz="1800" u="none" cap="none" strike="noStrike">
              <a:latin typeface="Arial"/>
              <a:ea typeface="Arial"/>
              <a:cs typeface="Arial"/>
              <a:sym typeface="Arial"/>
            </a:endParaRPr>
          </a:p>
        </p:txBody>
      </p:sp>
      <p:pic>
        <p:nvPicPr>
          <p:cNvPr id="463" name="Google Shape;463;p87"/>
          <p:cNvPicPr preferRelativeResize="0"/>
          <p:nvPr/>
        </p:nvPicPr>
        <p:blipFill rotWithShape="1">
          <a:blip r:embed="rId3">
            <a:alphaModFix/>
          </a:blip>
          <a:srcRect b="0" l="0" r="0" t="0"/>
          <a:stretch/>
        </p:blipFill>
        <p:spPr>
          <a:xfrm>
            <a:off x="4114800" y="538200"/>
            <a:ext cx="5685120" cy="547308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67" name="Shape 467"/>
        <p:cNvGrpSpPr/>
        <p:nvPr/>
      </p:nvGrpSpPr>
      <p:grpSpPr>
        <a:xfrm>
          <a:off x="0" y="0"/>
          <a:ext cx="0" cy="0"/>
          <a:chOff x="0" y="0"/>
          <a:chExt cx="0" cy="0"/>
        </a:xfrm>
      </p:grpSpPr>
      <p:sp>
        <p:nvSpPr>
          <p:cNvPr id="468" name="Google Shape;468;p88"/>
          <p:cNvSpPr/>
          <p:nvPr/>
        </p:nvSpPr>
        <p:spPr>
          <a:xfrm>
            <a:off x="-182880" y="538200"/>
            <a:ext cx="3835800" cy="639000"/>
          </a:xfrm>
          <a:prstGeom prst="rect">
            <a:avLst/>
          </a:prstGeom>
          <a:noFill/>
          <a:ln>
            <a:noFill/>
          </a:ln>
        </p:spPr>
        <p:txBody>
          <a:bodyPr anchorCtr="0" anchor="t" bIns="45000" lIns="90000" spcFirstLastPara="1" rIns="90000" wrap="square" tIns="45000">
            <a:noAutofit/>
          </a:bodyPr>
          <a:lstStyle/>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PERFIL DO AGRESSOR/2017</a:t>
            </a:r>
            <a:endParaRPr b="0" i="0" sz="18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Fonte: DISQUE 100 MDH</a:t>
            </a:r>
            <a:endParaRPr b="0" i="0" sz="1800" u="none" cap="none" strike="noStrike">
              <a:latin typeface="Arial"/>
              <a:ea typeface="Arial"/>
              <a:cs typeface="Arial"/>
              <a:sym typeface="Arial"/>
            </a:endParaRPr>
          </a:p>
        </p:txBody>
      </p:sp>
      <p:pic>
        <p:nvPicPr>
          <p:cNvPr id="469" name="Google Shape;469;p88"/>
          <p:cNvPicPr preferRelativeResize="0"/>
          <p:nvPr/>
        </p:nvPicPr>
        <p:blipFill rotWithShape="1">
          <a:blip r:embed="rId3">
            <a:alphaModFix/>
          </a:blip>
          <a:srcRect b="0" l="0" r="0" t="0"/>
          <a:stretch/>
        </p:blipFill>
        <p:spPr>
          <a:xfrm>
            <a:off x="3836160" y="538200"/>
            <a:ext cx="6613560" cy="529092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73" name="Shape 473"/>
        <p:cNvGrpSpPr/>
        <p:nvPr/>
      </p:nvGrpSpPr>
      <p:grpSpPr>
        <a:xfrm>
          <a:off x="0" y="0"/>
          <a:ext cx="0" cy="0"/>
          <a:chOff x="0" y="0"/>
          <a:chExt cx="0" cy="0"/>
        </a:xfrm>
      </p:grpSpPr>
      <p:pic>
        <p:nvPicPr>
          <p:cNvPr id="474" name="Google Shape;474;p89"/>
          <p:cNvPicPr preferRelativeResize="0"/>
          <p:nvPr/>
        </p:nvPicPr>
        <p:blipFill rotWithShape="1">
          <a:blip r:embed="rId3">
            <a:alphaModFix/>
          </a:blip>
          <a:srcRect b="0" l="0" r="0" t="0"/>
          <a:stretch/>
        </p:blipFill>
        <p:spPr>
          <a:xfrm>
            <a:off x="3305880" y="436320"/>
            <a:ext cx="6987600" cy="5618520"/>
          </a:xfrm>
          <a:prstGeom prst="rect">
            <a:avLst/>
          </a:prstGeom>
          <a:noFill/>
          <a:ln>
            <a:noFill/>
          </a:ln>
        </p:spPr>
      </p:pic>
      <p:sp>
        <p:nvSpPr>
          <p:cNvPr id="475" name="Google Shape;475;p89"/>
          <p:cNvSpPr/>
          <p:nvPr/>
        </p:nvSpPr>
        <p:spPr>
          <a:xfrm>
            <a:off x="-640080" y="436320"/>
            <a:ext cx="3835800" cy="639000"/>
          </a:xfrm>
          <a:prstGeom prst="rect">
            <a:avLst/>
          </a:prstGeom>
          <a:noFill/>
          <a:ln>
            <a:noFill/>
          </a:ln>
        </p:spPr>
        <p:txBody>
          <a:bodyPr anchorCtr="0" anchor="t" bIns="45000" lIns="90000" spcFirstLastPara="1" rIns="90000" wrap="square" tIns="45000">
            <a:noAutofit/>
          </a:bodyPr>
          <a:lstStyle/>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PERFIL DO AGRESSOR/2017</a:t>
            </a:r>
            <a:endParaRPr b="0" i="0" sz="18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Fonte: DISQUE 100 MDH</a:t>
            </a:r>
            <a:endParaRPr b="0" i="0" sz="1800" u="none" cap="none" strike="noStrike">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79" name="Shape 479"/>
        <p:cNvGrpSpPr/>
        <p:nvPr/>
      </p:nvGrpSpPr>
      <p:grpSpPr>
        <a:xfrm>
          <a:off x="0" y="0"/>
          <a:ext cx="0" cy="0"/>
          <a:chOff x="0" y="0"/>
          <a:chExt cx="0" cy="0"/>
        </a:xfrm>
      </p:grpSpPr>
      <p:sp>
        <p:nvSpPr>
          <p:cNvPr id="480" name="Google Shape;480;p90"/>
          <p:cNvSpPr/>
          <p:nvPr/>
        </p:nvSpPr>
        <p:spPr>
          <a:xfrm>
            <a:off x="-457200" y="550080"/>
            <a:ext cx="3835800" cy="639000"/>
          </a:xfrm>
          <a:prstGeom prst="rect">
            <a:avLst/>
          </a:prstGeom>
          <a:noFill/>
          <a:ln>
            <a:noFill/>
          </a:ln>
        </p:spPr>
        <p:txBody>
          <a:bodyPr anchorCtr="0" anchor="t" bIns="45000" lIns="90000" spcFirstLastPara="1" rIns="90000" wrap="square" tIns="45000">
            <a:noAutofit/>
          </a:bodyPr>
          <a:lstStyle/>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LOCAL DA AGRESSÃO/2017</a:t>
            </a:r>
            <a:endParaRPr b="0" i="0" sz="1800" u="none" cap="none" strike="noStrike">
              <a:latin typeface="Arial"/>
              <a:ea typeface="Arial"/>
              <a:cs typeface="Arial"/>
              <a:sym typeface="Arial"/>
            </a:endParaRPr>
          </a:p>
          <a:p>
            <a:pPr indent="0" lvl="0" marL="0" marR="0" rtl="0" algn="r">
              <a:lnSpc>
                <a:spcPct val="100000"/>
              </a:lnSpc>
              <a:spcBef>
                <a:spcPts val="0"/>
              </a:spcBef>
              <a:spcAft>
                <a:spcPts val="0"/>
              </a:spcAft>
              <a:buNone/>
            </a:pPr>
            <a:r>
              <a:rPr b="0" i="0" lang="pt-BR" sz="1800" u="none" cap="none" strike="noStrike">
                <a:solidFill>
                  <a:srgbClr val="FFFFFF"/>
                </a:solidFill>
                <a:latin typeface="Trebuchet MS"/>
                <a:ea typeface="Trebuchet MS"/>
                <a:cs typeface="Trebuchet MS"/>
                <a:sym typeface="Trebuchet MS"/>
              </a:rPr>
              <a:t>Fonte: DISQUE 100 MDH</a:t>
            </a:r>
            <a:endParaRPr b="0" i="0" sz="1800" u="none" cap="none" strike="noStrike">
              <a:latin typeface="Arial"/>
              <a:ea typeface="Arial"/>
              <a:cs typeface="Arial"/>
              <a:sym typeface="Arial"/>
            </a:endParaRPr>
          </a:p>
        </p:txBody>
      </p:sp>
      <p:pic>
        <p:nvPicPr>
          <p:cNvPr id="481" name="Google Shape;481;p90"/>
          <p:cNvPicPr preferRelativeResize="0"/>
          <p:nvPr/>
        </p:nvPicPr>
        <p:blipFill rotWithShape="1">
          <a:blip r:embed="rId3">
            <a:alphaModFix/>
          </a:blip>
          <a:srcRect b="0" l="0" r="0" t="0"/>
          <a:stretch/>
        </p:blipFill>
        <p:spPr>
          <a:xfrm>
            <a:off x="3596760" y="550080"/>
            <a:ext cx="6722640" cy="540972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85" name="Shape 485"/>
        <p:cNvGrpSpPr/>
        <p:nvPr/>
      </p:nvGrpSpPr>
      <p:grpSpPr>
        <a:xfrm>
          <a:off x="0" y="0"/>
          <a:ext cx="0" cy="0"/>
          <a:chOff x="0" y="0"/>
          <a:chExt cx="0" cy="0"/>
        </a:xfrm>
      </p:grpSpPr>
      <p:sp>
        <p:nvSpPr>
          <p:cNvPr id="486" name="Google Shape;486;p91"/>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SITUAÇÕES E FATORES DE RISCO</a:t>
            </a:r>
            <a:endParaRPr b="0" i="0" sz="3600" u="none" cap="none" strike="noStrike">
              <a:solidFill>
                <a:srgbClr val="FFFFFF"/>
              </a:solidFill>
              <a:latin typeface="Trebuchet MS"/>
              <a:ea typeface="Trebuchet MS"/>
              <a:cs typeface="Trebuchet MS"/>
              <a:sym typeface="Trebuchet MS"/>
            </a:endParaRPr>
          </a:p>
        </p:txBody>
      </p:sp>
      <p:sp>
        <p:nvSpPr>
          <p:cNvPr id="487" name="Google Shape;487;p91"/>
          <p:cNvSpPr/>
          <p:nvPr/>
        </p:nvSpPr>
        <p:spPr>
          <a:xfrm>
            <a:off x="1059120" y="2363760"/>
            <a:ext cx="4428000" cy="283464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000" u="sng" cap="none" strike="noStrike">
                <a:solidFill>
                  <a:srgbClr val="FFFFFF"/>
                </a:solidFill>
                <a:latin typeface="Trebuchet MS"/>
                <a:ea typeface="Trebuchet MS"/>
                <a:cs typeface="Trebuchet MS"/>
                <a:sym typeface="Trebuchet MS"/>
              </a:rPr>
              <a:t>ASSOCIADAS A VÍTIMA</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Dependência física – sem condições de desenvolver as AVDs</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Dependência psíquica: alteração das funções cognitivas</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Dependência emocional: transtornos emocionais</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Isolamento social</a:t>
            </a:r>
            <a:endParaRPr b="0" i="0" sz="2000" u="none" cap="none" strike="noStrike">
              <a:latin typeface="Arial"/>
              <a:ea typeface="Arial"/>
              <a:cs typeface="Arial"/>
              <a:sym typeface="Arial"/>
            </a:endParaRPr>
          </a:p>
        </p:txBody>
      </p:sp>
      <p:sp>
        <p:nvSpPr>
          <p:cNvPr id="488" name="Google Shape;488;p91"/>
          <p:cNvSpPr/>
          <p:nvPr/>
        </p:nvSpPr>
        <p:spPr>
          <a:xfrm>
            <a:off x="6107760" y="2363760"/>
            <a:ext cx="4428000" cy="31395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000" u="sng" cap="none" strike="noStrike">
                <a:solidFill>
                  <a:srgbClr val="FFFFFF"/>
                </a:solidFill>
                <a:latin typeface="Trebuchet MS"/>
                <a:ea typeface="Trebuchet MS"/>
                <a:cs typeface="Trebuchet MS"/>
                <a:sym typeface="Trebuchet MS"/>
              </a:rPr>
              <a:t>ASSOCIADAS AO AGRESSOR</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Estresse e isolamento social do cuidador</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Problemas econômicos ou dependência econômica da vítima</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Abuso de drogas</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Transtornos mentais</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Único cuidador - sobrecarga</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2000" u="none" cap="none" strike="noStrike">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92" name="Shape 492"/>
        <p:cNvGrpSpPr/>
        <p:nvPr/>
      </p:nvGrpSpPr>
      <p:grpSpPr>
        <a:xfrm>
          <a:off x="0" y="0"/>
          <a:ext cx="0" cy="0"/>
          <a:chOff x="0" y="0"/>
          <a:chExt cx="0" cy="0"/>
        </a:xfrm>
      </p:grpSpPr>
      <p:sp>
        <p:nvSpPr>
          <p:cNvPr id="493" name="Google Shape;493;p92"/>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SITUAÇÕES E FATORES DE RISCO</a:t>
            </a:r>
            <a:endParaRPr b="0" i="0" sz="3600" u="none" cap="none" strike="noStrike">
              <a:solidFill>
                <a:srgbClr val="FFFFFF"/>
              </a:solidFill>
              <a:latin typeface="Trebuchet MS"/>
              <a:ea typeface="Trebuchet MS"/>
              <a:cs typeface="Trebuchet MS"/>
              <a:sym typeface="Trebuchet MS"/>
            </a:endParaRPr>
          </a:p>
        </p:txBody>
      </p:sp>
      <p:sp>
        <p:nvSpPr>
          <p:cNvPr id="494" name="Google Shape;494;p92"/>
          <p:cNvSpPr/>
          <p:nvPr/>
        </p:nvSpPr>
        <p:spPr>
          <a:xfrm>
            <a:off x="5921280" y="2707200"/>
            <a:ext cx="4464000" cy="31395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VIOLÊNCIA INSTITUCIONAL</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Profissionais sem formação</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Baixos salários</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Sobrecarga de trabalho ou número insuficiente de profissionais</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Escassez de recursos materiais</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Normas de funcionamento inadequadas</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Falta de controle e fiscalização</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2000" u="none" cap="none" strike="noStrike">
              <a:latin typeface="Arial"/>
              <a:ea typeface="Arial"/>
              <a:cs typeface="Arial"/>
              <a:sym typeface="Arial"/>
            </a:endParaRPr>
          </a:p>
        </p:txBody>
      </p:sp>
      <p:sp>
        <p:nvSpPr>
          <p:cNvPr id="495" name="Google Shape;495;p92"/>
          <p:cNvSpPr/>
          <p:nvPr/>
        </p:nvSpPr>
        <p:spPr>
          <a:xfrm>
            <a:off x="1142280" y="2707200"/>
            <a:ext cx="4464000" cy="222480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QUESTÕES ESTRUTURAIS</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Pobreza absoluta</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Discriminação etária</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Estereótipos da velhice</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Relações intergeracionais</a:t>
            </a:r>
            <a:endParaRPr b="0" i="0" sz="2000" u="none" cap="none" strike="noStrike">
              <a:latin typeface="Arial"/>
              <a:ea typeface="Arial"/>
              <a:cs typeface="Arial"/>
              <a:sym typeface="Arial"/>
            </a:endParaRPr>
          </a:p>
          <a:p>
            <a:pPr indent="-342720" lvl="0" marL="343080" marR="0" rtl="0" algn="l">
              <a:lnSpc>
                <a:spcPct val="100000"/>
              </a:lnSpc>
              <a:spcBef>
                <a:spcPts val="0"/>
              </a:spcBef>
              <a:spcAft>
                <a:spcPts val="0"/>
              </a:spcAft>
              <a:buClr>
                <a:srgbClr val="FFFFFF"/>
              </a:buClr>
              <a:buSzPts val="2000"/>
              <a:buFont typeface="Arial"/>
              <a:buChar char="•"/>
            </a:pPr>
            <a:r>
              <a:rPr b="0" i="0" lang="pt-BR" sz="2000" u="none" cap="none" strike="noStrike">
                <a:solidFill>
                  <a:srgbClr val="FFFFFF"/>
                </a:solidFill>
                <a:latin typeface="Trebuchet MS"/>
                <a:ea typeface="Trebuchet MS"/>
                <a:cs typeface="Trebuchet MS"/>
                <a:sym typeface="Trebuchet MS"/>
              </a:rPr>
              <a:t>Descumprimento das leis de proteção ao idoso</a:t>
            </a:r>
            <a:endParaRPr b="0" i="0" sz="2000" u="none" cap="none" strike="noStrike">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99" name="Shape 499"/>
        <p:cNvGrpSpPr/>
        <p:nvPr/>
      </p:nvGrpSpPr>
      <p:grpSpPr>
        <a:xfrm>
          <a:off x="0" y="0"/>
          <a:ext cx="0" cy="0"/>
          <a:chOff x="0" y="0"/>
          <a:chExt cx="0" cy="0"/>
        </a:xfrm>
      </p:grpSpPr>
      <p:sp>
        <p:nvSpPr>
          <p:cNvPr id="500" name="Google Shape;500;p93"/>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MEIOS DE AVALIAÇÃO DA VÍTIMA</a:t>
            </a:r>
            <a:endParaRPr b="0" i="0" sz="3600" u="none" cap="none" strike="noStrike">
              <a:solidFill>
                <a:srgbClr val="FFFFFF"/>
              </a:solidFill>
              <a:latin typeface="Trebuchet MS"/>
              <a:ea typeface="Trebuchet MS"/>
              <a:cs typeface="Trebuchet MS"/>
              <a:sym typeface="Trebuchet MS"/>
            </a:endParaRPr>
          </a:p>
        </p:txBody>
      </p:sp>
      <p:sp>
        <p:nvSpPr>
          <p:cNvPr id="501" name="Google Shape;501;p93"/>
          <p:cNvSpPr/>
          <p:nvPr/>
        </p:nvSpPr>
        <p:spPr>
          <a:xfrm>
            <a:off x="783720" y="2185920"/>
            <a:ext cx="9627120" cy="344448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1" i="0" lang="pt-BR" sz="2000" u="sng" cap="none" strike="noStrike">
                <a:solidFill>
                  <a:srgbClr val="FFFFFF"/>
                </a:solidFill>
                <a:latin typeface="Trebuchet MS"/>
                <a:ea typeface="Trebuchet MS"/>
                <a:cs typeface="Trebuchet MS"/>
                <a:sym typeface="Trebuchet MS"/>
              </a:rPr>
              <a:t>AVALIAÇÃO FÍSICA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Grau de dependência: necessita de ajudar para realizar a maioria das suas</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atividades de vida diária (vestir, tomar banho, alimentação, etc)?</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Idade: tem mais de 75 anos? Quanto mais idade, maior o risco de dependência.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Sono: Altera o sono do resto da família? Levanta-se diversas vezes à noite?</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Dor: Tem alguma dor crônica que não está sendo tratada de forma adequada?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Higiene pessoal: Apresenta-se em condições satisfatórias de higiene? Tem forte odor? Suas roupas estão limpas ou muito velhas?</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Alimentação: come bem? Perde peso frequentemente?</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Quedas: a casa está preparada para evitar quedas?</a:t>
            </a:r>
            <a:endParaRPr b="0" i="0" sz="2000" u="none" cap="none" strike="noStrike">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05" name="Shape 505"/>
        <p:cNvGrpSpPr/>
        <p:nvPr/>
      </p:nvGrpSpPr>
      <p:grpSpPr>
        <a:xfrm>
          <a:off x="0" y="0"/>
          <a:ext cx="0" cy="0"/>
          <a:chOff x="0" y="0"/>
          <a:chExt cx="0" cy="0"/>
        </a:xfrm>
      </p:grpSpPr>
      <p:sp>
        <p:nvSpPr>
          <p:cNvPr id="506" name="Google Shape;506;p94"/>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MEIOS DE AVALIAÇÃO DA VÍTIMA</a:t>
            </a:r>
            <a:endParaRPr b="0" i="0" sz="3600" u="none" cap="none" strike="noStrike">
              <a:solidFill>
                <a:srgbClr val="FFFFFF"/>
              </a:solidFill>
              <a:latin typeface="Trebuchet MS"/>
              <a:ea typeface="Trebuchet MS"/>
              <a:cs typeface="Trebuchet MS"/>
              <a:sym typeface="Trebuchet MS"/>
            </a:endParaRPr>
          </a:p>
        </p:txBody>
      </p:sp>
      <p:sp>
        <p:nvSpPr>
          <p:cNvPr id="507" name="Google Shape;507;p94"/>
          <p:cNvSpPr/>
          <p:nvPr/>
        </p:nvSpPr>
        <p:spPr>
          <a:xfrm>
            <a:off x="666720" y="2094480"/>
            <a:ext cx="9627120" cy="405432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1" i="0" lang="pt-BR" sz="2000" u="sng" cap="none" strike="noStrike">
                <a:solidFill>
                  <a:srgbClr val="FFFFFF"/>
                </a:solidFill>
                <a:latin typeface="Trebuchet MS"/>
                <a:ea typeface="Trebuchet MS"/>
                <a:cs typeface="Trebuchet MS"/>
                <a:sym typeface="Trebuchet MS"/>
              </a:rPr>
              <a:t>AVALIAÇÃO PSICOLÓGICA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Solidão: passa muitas horas sozinho? Tem horários diferentes dos demais membros da família para alimentar, dormir ou realizar a higiene pessoal?</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Comunicação: É incapaz de comunicar suas emoções, desejos, sentimentos? Mostra-se inibido? Quando lhe é feita uma pergunta, olha para o cuidador antes de responder, para observar a reação dele, como se tivesse "pedindo autorização" para poder responder?</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Estado de ânimo: Parece assustado, desconfiado, tímido, como medo? Chora com facilidade, muda de humor de forma inexplicável?</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Intimidade: a sua intimidade é respeitada?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Auto percepção: diz que se sente maltratada? Expressa desgosto quando se refere a convivência com a família?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2000" u="none" cap="none" strike="noStrike">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11" name="Shape 511"/>
        <p:cNvGrpSpPr/>
        <p:nvPr/>
      </p:nvGrpSpPr>
      <p:grpSpPr>
        <a:xfrm>
          <a:off x="0" y="0"/>
          <a:ext cx="0" cy="0"/>
          <a:chOff x="0" y="0"/>
          <a:chExt cx="0" cy="0"/>
        </a:xfrm>
      </p:grpSpPr>
      <p:sp>
        <p:nvSpPr>
          <p:cNvPr id="512" name="Google Shape;512;p95"/>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MEIOS DE AVALIAÇÃO DA VÍTIMA</a:t>
            </a:r>
            <a:endParaRPr b="0" i="0" sz="3600" u="none" cap="none" strike="noStrike">
              <a:solidFill>
                <a:srgbClr val="FFFFFF"/>
              </a:solidFill>
              <a:latin typeface="Trebuchet MS"/>
              <a:ea typeface="Trebuchet MS"/>
              <a:cs typeface="Trebuchet MS"/>
              <a:sym typeface="Trebuchet MS"/>
            </a:endParaRPr>
          </a:p>
        </p:txBody>
      </p:sp>
      <p:sp>
        <p:nvSpPr>
          <p:cNvPr id="513" name="Google Shape;513;p95"/>
          <p:cNvSpPr/>
          <p:nvPr/>
        </p:nvSpPr>
        <p:spPr>
          <a:xfrm>
            <a:off x="666720" y="2094480"/>
            <a:ext cx="9627120" cy="283464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2000" u="sng" cap="none" strike="noStrike">
                <a:solidFill>
                  <a:srgbClr val="FFFFFF"/>
                </a:solidFill>
                <a:latin typeface="Trebuchet MS"/>
                <a:ea typeface="Trebuchet MS"/>
                <a:cs typeface="Trebuchet MS"/>
                <a:sym typeface="Trebuchet MS"/>
              </a:rPr>
              <a:t>AVALIAÇÃO FINANCEIRA</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Autonomia: Necessita de ajuda para fazer uma compra ou vender seu patrimônio, controlar sua conta bancária ou cartão de segurado? Administra seus recursos financeiros com total liberdade ou delega a uma outra pessoa para administrar este assunto?</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Condições de moradia: reside com algum membro da família sem ajudar economicamente?</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Escassez de recursos: reclama que está sempre sem dinheiro?</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2000" u="none" cap="none" strike="noStrike">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17" name="Shape 517"/>
        <p:cNvGrpSpPr/>
        <p:nvPr/>
      </p:nvGrpSpPr>
      <p:grpSpPr>
        <a:xfrm>
          <a:off x="0" y="0"/>
          <a:ext cx="0" cy="0"/>
          <a:chOff x="0" y="0"/>
          <a:chExt cx="0" cy="0"/>
        </a:xfrm>
      </p:grpSpPr>
      <p:sp>
        <p:nvSpPr>
          <p:cNvPr id="518" name="Google Shape;518;p96"/>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MEIOS DE AVALIAÇÃO DO AGRESSOR</a:t>
            </a:r>
            <a:endParaRPr b="0" i="0" sz="3600" u="none" cap="none" strike="noStrike">
              <a:solidFill>
                <a:srgbClr val="FFFFFF"/>
              </a:solidFill>
              <a:latin typeface="Trebuchet MS"/>
              <a:ea typeface="Trebuchet MS"/>
              <a:cs typeface="Trebuchet MS"/>
              <a:sym typeface="Trebuchet MS"/>
            </a:endParaRPr>
          </a:p>
        </p:txBody>
      </p:sp>
      <p:sp>
        <p:nvSpPr>
          <p:cNvPr id="519" name="Google Shape;519;p96"/>
          <p:cNvSpPr/>
          <p:nvPr/>
        </p:nvSpPr>
        <p:spPr>
          <a:xfrm>
            <a:off x="542880" y="2292840"/>
            <a:ext cx="10455480" cy="344448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Tempo do cuidado: O cuidador está na função há mais de dois anos?</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Capacitação: a pessoa que cuida está capacitada para fazê-lo? Tem os conhecimento, habilidades e atitudes precisas para a realização da tarefa?</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Divisão da tarefa: é o principal ou o único cuidador? Há revezamento na tarefa?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Alteração da rotina de vida: foi necessário renunciar um trabalho, férias, estudo para ser o cuidador da pessoa idosa? Tem dificuldades de encontrar tempo para si mesmo? Está isolado, sem relacionamento social, absorvido pela responsabilidade de cuidar?</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Alteração física e psicológica: apresenta sintomas de cansaço no exercício da tarefa? Tem sentimentos de desespero, de impotência, chora ou se irrita com facilidade quando fala do trabalho que realiza como cuidador? Tem problemas de saúde e sente que não pode cuidar de si porque está cuidando da pessoa idosa? Sofre dores crônicas que não têm explicação orgânica?</a:t>
            </a:r>
            <a:endParaRPr b="0" i="0" sz="2000" u="none" cap="none" strike="noStrike">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23" name="Shape 523"/>
        <p:cNvGrpSpPr/>
        <p:nvPr/>
      </p:nvGrpSpPr>
      <p:grpSpPr>
        <a:xfrm>
          <a:off x="0" y="0"/>
          <a:ext cx="0" cy="0"/>
          <a:chOff x="0" y="0"/>
          <a:chExt cx="0" cy="0"/>
        </a:xfrm>
      </p:grpSpPr>
      <p:sp>
        <p:nvSpPr>
          <p:cNvPr id="524" name="Google Shape;524;p97"/>
          <p:cNvSpPr txBox="1"/>
          <p:nvPr/>
        </p:nvSpPr>
        <p:spPr>
          <a:xfrm>
            <a:off x="680400" y="753120"/>
            <a:ext cx="9613440" cy="108072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0" i="0" lang="pt-BR" sz="3600" u="none" cap="none" strike="noStrike">
                <a:solidFill>
                  <a:srgbClr val="FFFFFF"/>
                </a:solidFill>
                <a:latin typeface="Trebuchet MS"/>
                <a:ea typeface="Trebuchet MS"/>
                <a:cs typeface="Trebuchet MS"/>
                <a:sym typeface="Trebuchet MS"/>
              </a:rPr>
              <a:t>MEIOS DE AVALIAÇÃO DO AGRESSOR</a:t>
            </a:r>
            <a:endParaRPr b="0" i="0" sz="3600" u="none" cap="none" strike="noStrike">
              <a:solidFill>
                <a:srgbClr val="FFFFFF"/>
              </a:solidFill>
              <a:latin typeface="Trebuchet MS"/>
              <a:ea typeface="Trebuchet MS"/>
              <a:cs typeface="Trebuchet MS"/>
              <a:sym typeface="Trebuchet MS"/>
            </a:endParaRPr>
          </a:p>
        </p:txBody>
      </p:sp>
      <p:sp>
        <p:nvSpPr>
          <p:cNvPr id="525" name="Google Shape;525;p97"/>
          <p:cNvSpPr/>
          <p:nvPr/>
        </p:nvSpPr>
        <p:spPr>
          <a:xfrm>
            <a:off x="542880" y="2292840"/>
            <a:ext cx="10455480" cy="283464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Impacto econômico: realiza de forma gratuita a função? Tem dificuldades econômicas?</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Relacionamento com a pessoa idosa: não se comunica com a pessoa idosa?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Recebe da pessoa idosa sinais de agradecimento pelo trabalho que o cuidador presta?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Relação com os serviços públicos: permite que sejam realizadas visitas domiciliares? Dificulta a intervenção dos profissionais?</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Saúde mental: tem problemas com o uso de substancias químicas? Tem antecedentes de problemas relacionados com saúde mental? Está passando por algum problema de ordem pessoal de extrema importância?</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2000" u="none" cap="none" strike="noStrike">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29" name="Shape 529"/>
        <p:cNvGrpSpPr/>
        <p:nvPr/>
      </p:nvGrpSpPr>
      <p:grpSpPr>
        <a:xfrm>
          <a:off x="0" y="0"/>
          <a:ext cx="0" cy="0"/>
          <a:chOff x="0" y="0"/>
          <a:chExt cx="0" cy="0"/>
        </a:xfrm>
      </p:grpSpPr>
      <p:sp>
        <p:nvSpPr>
          <p:cNvPr id="530" name="Google Shape;530;p98"/>
          <p:cNvSpPr txBox="1"/>
          <p:nvPr/>
        </p:nvSpPr>
        <p:spPr>
          <a:xfrm>
            <a:off x="542880" y="622080"/>
            <a:ext cx="9613440" cy="135036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1" i="0" lang="pt-BR" sz="3600" u="none" cap="none" strike="noStrike">
                <a:solidFill>
                  <a:srgbClr val="FFFFFF"/>
                </a:solidFill>
                <a:latin typeface="Trebuchet MS"/>
                <a:ea typeface="Trebuchet MS"/>
                <a:cs typeface="Trebuchet MS"/>
                <a:sym typeface="Trebuchet MS"/>
              </a:rPr>
              <a:t>DIFICULDADES NA DETECTAÇÃO DA VIOLÊNCIA</a:t>
            </a:r>
            <a:br>
              <a:rPr b="0" i="0" lang="pt-BR" sz="1800" u="none" cap="none" strike="noStrike"/>
            </a:br>
            <a:r>
              <a:rPr b="1" i="0" lang="pt-BR" sz="3600" u="none" cap="none" strike="noStrike">
                <a:solidFill>
                  <a:srgbClr val="FFFFFF"/>
                </a:solidFill>
                <a:latin typeface="Trebuchet MS"/>
                <a:ea typeface="Trebuchet MS"/>
                <a:cs typeface="Trebuchet MS"/>
                <a:sym typeface="Trebuchet MS"/>
              </a:rPr>
              <a:t>PESSOA IDOSA </a:t>
            </a:r>
            <a:endParaRPr b="0" i="0" sz="3600" u="none" cap="none" strike="noStrike">
              <a:solidFill>
                <a:srgbClr val="FFFFFF"/>
              </a:solidFill>
              <a:latin typeface="Trebuchet MS"/>
              <a:ea typeface="Trebuchet MS"/>
              <a:cs typeface="Trebuchet MS"/>
              <a:sym typeface="Trebuchet MS"/>
            </a:endParaRPr>
          </a:p>
        </p:txBody>
      </p:sp>
      <p:sp>
        <p:nvSpPr>
          <p:cNvPr id="531" name="Google Shape;531;p98"/>
          <p:cNvSpPr/>
          <p:nvPr/>
        </p:nvSpPr>
        <p:spPr>
          <a:xfrm>
            <a:off x="542880" y="2079720"/>
            <a:ext cx="9828720" cy="405432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 negação da situação existente;</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Medo de possíveis represálias; </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Sentimento de culpa; </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Vergonha; </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Manter a reputação da família;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Chantagem emocional por parte do agressor;</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Pensar que se relatar o fato ninguém acreditará na sua palavra;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Déficit cognitivo. (problemas de memória, de comunicação e outros distúrbios);</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Acreditar que buscar ajuda é o reconhecimento do fracasso;</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Isolamento social;</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Dependência exclusiva do cuidador para prover suas necessidades de vida diária;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Acreditar que ser maltratada faz parte do processo do envelhecimento: "isso é normal da idade“.</a:t>
            </a:r>
            <a:endParaRPr b="0" i="0" sz="2000" u="none" cap="none" strike="noStrike">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5" name="Shape 535"/>
        <p:cNvGrpSpPr/>
        <p:nvPr/>
      </p:nvGrpSpPr>
      <p:grpSpPr>
        <a:xfrm>
          <a:off x="0" y="0"/>
          <a:ext cx="0" cy="0"/>
          <a:chOff x="0" y="0"/>
          <a:chExt cx="0" cy="0"/>
        </a:xfrm>
      </p:grpSpPr>
      <p:sp>
        <p:nvSpPr>
          <p:cNvPr id="536" name="Google Shape;536;p99"/>
          <p:cNvSpPr txBox="1"/>
          <p:nvPr/>
        </p:nvSpPr>
        <p:spPr>
          <a:xfrm>
            <a:off x="542880" y="622080"/>
            <a:ext cx="9613440" cy="135036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1" i="0" lang="pt-BR" sz="3600" u="none" cap="none" strike="noStrike">
                <a:solidFill>
                  <a:srgbClr val="FFFFFF"/>
                </a:solidFill>
                <a:latin typeface="Trebuchet MS"/>
                <a:ea typeface="Trebuchet MS"/>
                <a:cs typeface="Trebuchet MS"/>
                <a:sym typeface="Trebuchet MS"/>
              </a:rPr>
              <a:t>DIFICULDADES NA DETECTAÇÃO DA VIOLÊNCIA</a:t>
            </a:r>
            <a:br>
              <a:rPr b="0" i="0" lang="pt-BR" sz="1800" u="none" cap="none" strike="noStrike"/>
            </a:br>
            <a:r>
              <a:rPr b="1" i="0" lang="pt-BR" sz="3600" u="none" cap="none" strike="noStrike">
                <a:solidFill>
                  <a:srgbClr val="FFFFFF"/>
                </a:solidFill>
                <a:latin typeface="Trebuchet MS"/>
                <a:ea typeface="Trebuchet MS"/>
                <a:cs typeface="Trebuchet MS"/>
                <a:sym typeface="Trebuchet MS"/>
              </a:rPr>
              <a:t>AGRESSOR</a:t>
            </a:r>
            <a:endParaRPr b="0" i="0" sz="3600" u="none" cap="none" strike="noStrike">
              <a:solidFill>
                <a:srgbClr val="FFFFFF"/>
              </a:solidFill>
              <a:latin typeface="Trebuchet MS"/>
              <a:ea typeface="Trebuchet MS"/>
              <a:cs typeface="Trebuchet MS"/>
              <a:sym typeface="Trebuchet MS"/>
            </a:endParaRPr>
          </a:p>
        </p:txBody>
      </p:sp>
      <p:sp>
        <p:nvSpPr>
          <p:cNvPr id="537" name="Google Shape;537;p99"/>
          <p:cNvSpPr/>
          <p:nvPr/>
        </p:nvSpPr>
        <p:spPr>
          <a:xfrm>
            <a:off x="542880" y="2432160"/>
            <a:ext cx="9906840" cy="222480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Negação. O agressor tem o mesmo sentimento da vítima: nega a ocorrência da violência;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Isolamento. O agressor pode tentar impedir que a vítima tenha acesso ao sistema de saúde e serviços sociais para evitar que os profissionais detectem a violência;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Medo do fracasso. Da mesma forma que a vítima, o agressor pode pensar que ao admitir a existência da violência e a busca de ajuda, estará atestando que as coisas não estão indo como deveria, e portanto, há o fracasso.</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2000" u="none" cap="none" strike="noStrike">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41" name="Shape 541"/>
        <p:cNvGrpSpPr/>
        <p:nvPr/>
      </p:nvGrpSpPr>
      <p:grpSpPr>
        <a:xfrm>
          <a:off x="0" y="0"/>
          <a:ext cx="0" cy="0"/>
          <a:chOff x="0" y="0"/>
          <a:chExt cx="0" cy="0"/>
        </a:xfrm>
      </p:grpSpPr>
      <p:sp>
        <p:nvSpPr>
          <p:cNvPr id="542" name="Google Shape;542;p100"/>
          <p:cNvSpPr txBox="1"/>
          <p:nvPr/>
        </p:nvSpPr>
        <p:spPr>
          <a:xfrm>
            <a:off x="542880" y="622080"/>
            <a:ext cx="9613440" cy="135036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1" i="0" lang="pt-BR" sz="3600" u="none" cap="none" strike="noStrike">
                <a:solidFill>
                  <a:srgbClr val="FFFFFF"/>
                </a:solidFill>
                <a:latin typeface="Trebuchet MS"/>
                <a:ea typeface="Trebuchet MS"/>
                <a:cs typeface="Trebuchet MS"/>
                <a:sym typeface="Trebuchet MS"/>
              </a:rPr>
              <a:t>DIFICULDADES NA DETECTAÇÃO DA VIOLÊNCIA</a:t>
            </a:r>
            <a:br>
              <a:rPr b="0" i="0" lang="pt-BR" sz="1800" u="none" cap="none" strike="noStrike"/>
            </a:br>
            <a:r>
              <a:rPr b="1" i="0" lang="pt-BR" sz="3600" u="none" cap="none" strike="noStrike">
                <a:solidFill>
                  <a:srgbClr val="FFFFFF"/>
                </a:solidFill>
                <a:latin typeface="Trebuchet MS"/>
                <a:ea typeface="Trebuchet MS"/>
                <a:cs typeface="Trebuchet MS"/>
                <a:sym typeface="Trebuchet MS"/>
              </a:rPr>
              <a:t>PROFISSIONAIS</a:t>
            </a:r>
            <a:endParaRPr b="0" i="0" sz="3600" u="none" cap="none" strike="noStrike">
              <a:solidFill>
                <a:srgbClr val="FFFFFF"/>
              </a:solidFill>
              <a:latin typeface="Trebuchet MS"/>
              <a:ea typeface="Trebuchet MS"/>
              <a:cs typeface="Trebuchet MS"/>
              <a:sym typeface="Trebuchet MS"/>
            </a:endParaRPr>
          </a:p>
        </p:txBody>
      </p:sp>
      <p:sp>
        <p:nvSpPr>
          <p:cNvPr id="543" name="Google Shape;543;p100"/>
          <p:cNvSpPr/>
          <p:nvPr/>
        </p:nvSpPr>
        <p:spPr>
          <a:xfrm>
            <a:off x="542880" y="2131920"/>
            <a:ext cx="9906840" cy="313956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Falta de informação;</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Ausência de protocolos para a detecção, avaliação e intervenção nas situações de violência;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Ausência de meios adequados para diagnosticar de forma diferencial a violência (lesões e traumatismos x desidratação, desnutrição, hipotermia ou quedas);</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Acreditar no mito de que a família sempre proporciona apoio e amor aos idosos;</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Medo de que a pessoa responsável pelo idoso tome represálias contra a pessoa idosa;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Não querer envolver-se com questões legais ou sentir-se impotente mediante as situações de violência;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Manter atitudes culturais de “não se meter”, “culpar a pessoa idosa” ou acreditar que se a vítima quisesse, ela poderia ter saído da situação sozinha.</a:t>
            </a:r>
            <a:endParaRPr b="0" i="0" sz="2000" u="none" cap="none" strike="noStrike">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47" name="Shape 547"/>
        <p:cNvGrpSpPr/>
        <p:nvPr/>
      </p:nvGrpSpPr>
      <p:grpSpPr>
        <a:xfrm>
          <a:off x="0" y="0"/>
          <a:ext cx="0" cy="0"/>
          <a:chOff x="0" y="0"/>
          <a:chExt cx="0" cy="0"/>
        </a:xfrm>
      </p:grpSpPr>
      <p:sp>
        <p:nvSpPr>
          <p:cNvPr id="548" name="Google Shape;548;p101"/>
          <p:cNvSpPr txBox="1"/>
          <p:nvPr/>
        </p:nvSpPr>
        <p:spPr>
          <a:xfrm>
            <a:off x="542880" y="622080"/>
            <a:ext cx="9613440" cy="135036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1" i="0" lang="pt-BR" sz="3600" u="none" cap="none" strike="noStrike">
                <a:solidFill>
                  <a:srgbClr val="FFFFFF"/>
                </a:solidFill>
                <a:latin typeface="Trebuchet MS"/>
                <a:ea typeface="Trebuchet MS"/>
                <a:cs typeface="Trebuchet MS"/>
                <a:sym typeface="Trebuchet MS"/>
              </a:rPr>
              <a:t>O QUE OBSERVAR NO IDOSO</a:t>
            </a:r>
            <a:endParaRPr b="0" i="0" sz="3600" u="none" cap="none" strike="noStrike">
              <a:solidFill>
                <a:srgbClr val="FFFFFF"/>
              </a:solidFill>
              <a:latin typeface="Trebuchet MS"/>
              <a:ea typeface="Trebuchet MS"/>
              <a:cs typeface="Trebuchet MS"/>
              <a:sym typeface="Trebuchet MS"/>
            </a:endParaRPr>
          </a:p>
        </p:txBody>
      </p:sp>
      <p:sp>
        <p:nvSpPr>
          <p:cNvPr id="549" name="Google Shape;549;p101"/>
          <p:cNvSpPr/>
          <p:nvPr/>
        </p:nvSpPr>
        <p:spPr>
          <a:xfrm>
            <a:off x="542880" y="2131920"/>
            <a:ext cx="9906840" cy="283464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Parece ter medo de um familiar ou de um cuidador profissional;</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Não querer responder quando se pergunta, ou olha para o cuidador antes de responder;</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Se comportamento muda quando o cuidador entra ou sai do espaço físico onde se encontra;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Manifesta sentimento de solidão, diz que precisa de amigos, família, dinheiro, etc;</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Expressa frases que indicam baixo autoestima: "não sirvo pra nada", "só estou incomodando“;</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Se refere ao cuidador como uma pessoa com "gênio forte" ou que está frequentemente "cansada“;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Mostra exagerado respeito ao cuidador.</a:t>
            </a:r>
            <a:endParaRPr b="0" i="0" sz="2000" u="none" cap="none" strike="noStrike">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53" name="Shape 553"/>
        <p:cNvGrpSpPr/>
        <p:nvPr/>
      </p:nvGrpSpPr>
      <p:grpSpPr>
        <a:xfrm>
          <a:off x="0" y="0"/>
          <a:ext cx="0" cy="0"/>
          <a:chOff x="0" y="0"/>
          <a:chExt cx="0" cy="0"/>
        </a:xfrm>
      </p:grpSpPr>
      <p:sp>
        <p:nvSpPr>
          <p:cNvPr id="554" name="Google Shape;554;p102"/>
          <p:cNvSpPr txBox="1"/>
          <p:nvPr/>
        </p:nvSpPr>
        <p:spPr>
          <a:xfrm>
            <a:off x="542880" y="622080"/>
            <a:ext cx="9613440" cy="135036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1" i="0" lang="pt-BR" sz="3600" u="none" cap="none" strike="noStrike">
                <a:solidFill>
                  <a:srgbClr val="FFFFFF"/>
                </a:solidFill>
                <a:latin typeface="Trebuchet MS"/>
                <a:ea typeface="Trebuchet MS"/>
                <a:cs typeface="Trebuchet MS"/>
                <a:sym typeface="Trebuchet MS"/>
              </a:rPr>
              <a:t>O QUE OBSERVAR NO SUPOSTO AGRESSOR</a:t>
            </a:r>
            <a:endParaRPr b="0" i="0" sz="3600" u="none" cap="none" strike="noStrike">
              <a:solidFill>
                <a:srgbClr val="FFFFFF"/>
              </a:solidFill>
              <a:latin typeface="Trebuchet MS"/>
              <a:ea typeface="Trebuchet MS"/>
              <a:cs typeface="Trebuchet MS"/>
              <a:sym typeface="Trebuchet MS"/>
            </a:endParaRPr>
          </a:p>
        </p:txBody>
      </p:sp>
      <p:sp>
        <p:nvSpPr>
          <p:cNvPr id="555" name="Google Shape;555;p102"/>
          <p:cNvSpPr/>
          <p:nvPr/>
        </p:nvSpPr>
        <p:spPr>
          <a:xfrm>
            <a:off x="542880" y="2131920"/>
            <a:ext cx="9906840" cy="344448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Sofre um importante nível de estresse ou sobrecarga nos cuidados com a pessoa idosa;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Dificulta ou evita que o profissional e a pessoa idosa conversem em particular;</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Insiste em contestar as perguntas dirigidas a pessoa idosa;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Não está satisfeito com o fato de ter de cuidar da pessoa idosa;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Mostra descontrole emocional, fica sempre na defensiva;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Mostra-se excessivamente "controlador" nas atividades que a pessoa idosa realiza na vida cotidiana;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Tenta convencer aos profissionais de que a pessoa idosa é "louca" ou "demenciada“;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Culpabiliza o idoso por tudo que acontece, inclusive nas suas condições de saúde.</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2000" u="none" cap="none" strike="noStrike">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59" name="Shape 559"/>
        <p:cNvGrpSpPr/>
        <p:nvPr/>
      </p:nvGrpSpPr>
      <p:grpSpPr>
        <a:xfrm>
          <a:off x="0" y="0"/>
          <a:ext cx="0" cy="0"/>
          <a:chOff x="0" y="0"/>
          <a:chExt cx="0" cy="0"/>
        </a:xfrm>
      </p:grpSpPr>
      <p:sp>
        <p:nvSpPr>
          <p:cNvPr id="560" name="Google Shape;560;p103"/>
          <p:cNvSpPr txBox="1"/>
          <p:nvPr/>
        </p:nvSpPr>
        <p:spPr>
          <a:xfrm>
            <a:off x="542880" y="622080"/>
            <a:ext cx="9613440" cy="135036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None/>
            </a:pPr>
            <a:r>
              <a:rPr b="1" i="0" lang="pt-BR" sz="3600" u="none" cap="none" strike="noStrike">
                <a:solidFill>
                  <a:srgbClr val="FFFFFF"/>
                </a:solidFill>
                <a:latin typeface="Trebuchet MS"/>
                <a:ea typeface="Trebuchet MS"/>
                <a:cs typeface="Trebuchet MS"/>
                <a:sym typeface="Trebuchet MS"/>
              </a:rPr>
              <a:t>O QUE OBSERVAR NA RELAÇÃO IDOSO E  SUPOSTO AGRESSOR</a:t>
            </a:r>
            <a:endParaRPr b="0" i="0" sz="3600" u="none" cap="none" strike="noStrike">
              <a:solidFill>
                <a:srgbClr val="FFFFFF"/>
              </a:solidFill>
              <a:latin typeface="Trebuchet MS"/>
              <a:ea typeface="Trebuchet MS"/>
              <a:cs typeface="Trebuchet MS"/>
              <a:sym typeface="Trebuchet MS"/>
            </a:endParaRPr>
          </a:p>
        </p:txBody>
      </p:sp>
      <p:sp>
        <p:nvSpPr>
          <p:cNvPr id="561" name="Google Shape;561;p103"/>
          <p:cNvSpPr/>
          <p:nvPr/>
        </p:nvSpPr>
        <p:spPr>
          <a:xfrm>
            <a:off x="542880" y="2131920"/>
            <a:ext cx="9906840" cy="252972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Observar as histórias divergentes, contraditórias ou estranhas acerca de como um determinado fato ocorreu;</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Observar se há relação conflitiva entre o cuidador e a pessoa idosa, com frequentes discussões, insultos, etc;</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Se houve conflitos ou crises familiares recentes;</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O cuidador mostra-se hostil, cansado ou impaciente durante a entrevista e a pessoa idosa está demasiadamente agitada ou indiferente na sua presença</a:t>
            </a:r>
            <a:endParaRPr b="0" i="0" sz="20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b="0" i="0" lang="pt-BR" sz="2000" u="none" cap="none" strike="noStrike">
                <a:solidFill>
                  <a:srgbClr val="FFFFFF"/>
                </a:solidFill>
                <a:latin typeface="Trebuchet MS"/>
                <a:ea typeface="Trebuchet MS"/>
                <a:cs typeface="Trebuchet MS"/>
                <a:sym typeface="Trebuchet MS"/>
              </a:rPr>
              <a:t>• A relação entre os dois é de indiferença mútua.</a:t>
            </a:r>
            <a:endParaRPr b="0" i="0" sz="2000" u="none" cap="none" strike="noStrike">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66" name="Shape 566"/>
        <p:cNvGrpSpPr/>
        <p:nvPr/>
      </p:nvGrpSpPr>
      <p:grpSpPr>
        <a:xfrm>
          <a:off x="0" y="0"/>
          <a:ext cx="0" cy="0"/>
          <a:chOff x="0" y="0"/>
          <a:chExt cx="0" cy="0"/>
        </a:xfrm>
      </p:grpSpPr>
      <p:sp>
        <p:nvSpPr>
          <p:cNvPr id="567" name="Google Shape;567;p104"/>
          <p:cNvSpPr/>
          <p:nvPr/>
        </p:nvSpPr>
        <p:spPr>
          <a:xfrm>
            <a:off x="1040760" y="932760"/>
            <a:ext cx="7772040" cy="574200"/>
          </a:xfrm>
          <a:prstGeom prst="rect">
            <a:avLst/>
          </a:prstGeom>
          <a:noFill/>
          <a:ln>
            <a:noFill/>
          </a:ln>
        </p:spPr>
        <p:txBody>
          <a:bodyPr anchorCtr="0" anchor="ctr" bIns="45000" lIns="90000" spcFirstLastPara="1" rIns="90000" wrap="square" tIns="45000">
            <a:noAutofit/>
          </a:bodyPr>
          <a:lstStyle/>
          <a:p>
            <a:pPr indent="0" lvl="0" marL="0" marR="0" rtl="0" algn="just">
              <a:lnSpc>
                <a:spcPct val="100000"/>
              </a:lnSpc>
              <a:spcBef>
                <a:spcPts val="0"/>
              </a:spcBef>
              <a:spcAft>
                <a:spcPts val="0"/>
              </a:spcAft>
              <a:buNone/>
            </a:pPr>
            <a:r>
              <a:rPr b="1" i="0" lang="pt-BR" sz="2800" u="none" cap="none" strike="noStrike">
                <a:solidFill>
                  <a:srgbClr val="FFFFFF"/>
                </a:solidFill>
                <a:latin typeface="Trebuchet MS"/>
                <a:ea typeface="Trebuchet MS"/>
                <a:cs typeface="Trebuchet MS"/>
                <a:sym typeface="Trebuchet MS"/>
              </a:rPr>
              <a:t>NOTIFICAÇÃO COMPULSÓRIA</a:t>
            </a:r>
            <a:endParaRPr b="0" i="0" sz="2800" u="none" cap="none" strike="noStrike">
              <a:latin typeface="Arial"/>
              <a:ea typeface="Arial"/>
              <a:cs typeface="Arial"/>
              <a:sym typeface="Arial"/>
            </a:endParaRPr>
          </a:p>
        </p:txBody>
      </p:sp>
      <p:sp>
        <p:nvSpPr>
          <p:cNvPr id="568" name="Google Shape;568;p104"/>
          <p:cNvSpPr/>
          <p:nvPr/>
        </p:nvSpPr>
        <p:spPr>
          <a:xfrm>
            <a:off x="1040760" y="1919880"/>
            <a:ext cx="9428400" cy="313668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1" i="0" lang="pt-BR" sz="2400" u="none" cap="none" strike="noStrike">
                <a:solidFill>
                  <a:srgbClr val="FFFFFF"/>
                </a:solidFill>
                <a:latin typeface="Trebuchet MS"/>
                <a:ea typeface="Trebuchet MS"/>
                <a:cs typeface="Trebuchet MS"/>
                <a:sym typeface="Trebuchet MS"/>
              </a:rPr>
              <a:t>Notificação</a:t>
            </a:r>
            <a:r>
              <a:rPr b="0" i="0" lang="pt-BR" sz="2400" u="none" cap="none" strike="noStrike">
                <a:solidFill>
                  <a:srgbClr val="FFFFFF"/>
                </a:solidFill>
                <a:latin typeface="Trebuchet MS"/>
                <a:ea typeface="Trebuchet MS"/>
                <a:cs typeface="Trebuchet MS"/>
                <a:sym typeface="Trebuchet MS"/>
              </a:rPr>
              <a:t>: dar conhecimento</a:t>
            </a:r>
            <a:endParaRPr b="0" i="0" sz="2400" u="none" cap="none" strike="noStrike">
              <a:latin typeface="Arial"/>
              <a:ea typeface="Arial"/>
              <a:cs typeface="Arial"/>
              <a:sym typeface="Arial"/>
            </a:endParaRPr>
          </a:p>
          <a:p>
            <a:pPr indent="0" lvl="0" marL="0" marR="0" rtl="0" algn="just">
              <a:lnSpc>
                <a:spcPct val="100000"/>
              </a:lnSpc>
              <a:spcBef>
                <a:spcPts val="799"/>
              </a:spcBef>
              <a:spcAft>
                <a:spcPts val="0"/>
              </a:spcAft>
              <a:buNone/>
            </a:pPr>
            <a:r>
              <a:rPr b="1" i="0" lang="pt-BR" sz="2400" u="none" cap="none" strike="noStrike">
                <a:solidFill>
                  <a:srgbClr val="FFFFFF"/>
                </a:solidFill>
                <a:latin typeface="Trebuchet MS"/>
                <a:ea typeface="Trebuchet MS"/>
                <a:cs typeface="Trebuchet MS"/>
                <a:sym typeface="Trebuchet MS"/>
              </a:rPr>
              <a:t>Compulsória</a:t>
            </a:r>
            <a:r>
              <a:rPr b="0" i="0" lang="pt-BR" sz="2400" u="none" cap="none" strike="noStrike">
                <a:solidFill>
                  <a:srgbClr val="FFFFFF"/>
                </a:solidFill>
                <a:latin typeface="Trebuchet MS"/>
                <a:ea typeface="Trebuchet MS"/>
                <a:cs typeface="Trebuchet MS"/>
                <a:sym typeface="Trebuchet MS"/>
              </a:rPr>
              <a:t>: obriga a dar conhecimento de alguma coisa para alguém</a:t>
            </a:r>
            <a:endParaRPr b="0" i="0" sz="2400" u="none" cap="none" strike="noStrike">
              <a:latin typeface="Arial"/>
              <a:ea typeface="Arial"/>
              <a:cs typeface="Arial"/>
              <a:sym typeface="Arial"/>
            </a:endParaRPr>
          </a:p>
          <a:p>
            <a:pPr indent="0" lvl="0" marL="0" marR="0" rtl="0" algn="just">
              <a:lnSpc>
                <a:spcPct val="100000"/>
              </a:lnSpc>
              <a:spcBef>
                <a:spcPts val="799"/>
              </a:spcBef>
              <a:spcAft>
                <a:spcPts val="0"/>
              </a:spcAft>
              <a:buNone/>
            </a:pPr>
            <a:r>
              <a:rPr b="1" i="0" lang="pt-BR" sz="2400" u="none" cap="none" strike="noStrike">
                <a:solidFill>
                  <a:srgbClr val="FFFFFF"/>
                </a:solidFill>
                <a:latin typeface="Trebuchet MS"/>
                <a:ea typeface="Trebuchet MS"/>
                <a:cs typeface="Trebuchet MS"/>
                <a:sym typeface="Trebuchet MS"/>
              </a:rPr>
              <a:t>Notificação</a:t>
            </a:r>
            <a:r>
              <a:rPr b="0" i="0" lang="pt-BR" sz="2400" u="none" cap="none" strike="noStrike">
                <a:solidFill>
                  <a:srgbClr val="FFFFFF"/>
                </a:solidFill>
                <a:latin typeface="Trebuchet MS"/>
                <a:ea typeface="Trebuchet MS"/>
                <a:cs typeface="Trebuchet MS"/>
                <a:sym typeface="Trebuchet MS"/>
              </a:rPr>
              <a:t> constitui poderoso instrumento de proteção e medida que permite articular ações solidárias e reconstruir relações afetivas.</a:t>
            </a:r>
            <a:endParaRPr b="0" i="0" sz="24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1" i="0" lang="pt-BR" sz="2400" u="none" cap="none" strike="noStrike">
                <a:solidFill>
                  <a:srgbClr val="FFFFFF"/>
                </a:solidFill>
                <a:latin typeface="Trebuchet MS"/>
                <a:ea typeface="Trebuchet MS"/>
                <a:cs typeface="Trebuchet MS"/>
                <a:sym typeface="Trebuchet MS"/>
              </a:rPr>
              <a:t>São obrigados à notificar:</a:t>
            </a:r>
            <a:r>
              <a:rPr b="0" i="0" lang="pt-BR" sz="2400" u="none" cap="none" strike="noStrike">
                <a:solidFill>
                  <a:srgbClr val="FFFFFF"/>
                </a:solidFill>
                <a:latin typeface="Trebuchet MS"/>
                <a:ea typeface="Trebuchet MS"/>
                <a:cs typeface="Trebuchet MS"/>
                <a:sym typeface="Trebuchet MS"/>
              </a:rPr>
              <a:t> Médicos, Enfermeiros, Odontólogos, Farmacêuticos, Psicólogos e Agentes de saúde, Responsáveis por organizações e estabelecimentos públicos e particulares de saúde;</a:t>
            </a:r>
            <a:endParaRPr b="0" i="0" sz="2400" u="none" cap="none" strike="noStrike">
              <a:latin typeface="Arial"/>
              <a:ea typeface="Arial"/>
              <a:cs typeface="Arial"/>
              <a:sym typeface="Arial"/>
            </a:endParaRPr>
          </a:p>
          <a:p>
            <a:pPr indent="0" lvl="0" marL="0" marR="0" rtl="0" algn="just">
              <a:lnSpc>
                <a:spcPct val="100000"/>
              </a:lnSpc>
              <a:spcBef>
                <a:spcPts val="799"/>
              </a:spcBef>
              <a:spcAft>
                <a:spcPts val="0"/>
              </a:spcAft>
              <a:buNone/>
            </a:pPr>
            <a:r>
              <a:t/>
            </a:r>
            <a:endParaRPr b="0" i="0" sz="2400" u="none" cap="none" strike="noStrike">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73" name="Shape 573"/>
        <p:cNvGrpSpPr/>
        <p:nvPr/>
      </p:nvGrpSpPr>
      <p:grpSpPr>
        <a:xfrm>
          <a:off x="0" y="0"/>
          <a:ext cx="0" cy="0"/>
          <a:chOff x="0" y="0"/>
          <a:chExt cx="0" cy="0"/>
        </a:xfrm>
      </p:grpSpPr>
      <p:sp>
        <p:nvSpPr>
          <p:cNvPr id="574" name="Google Shape;574;p105"/>
          <p:cNvSpPr/>
          <p:nvPr/>
        </p:nvSpPr>
        <p:spPr>
          <a:xfrm>
            <a:off x="1040760" y="2101680"/>
            <a:ext cx="9371160" cy="2596680"/>
          </a:xfrm>
          <a:prstGeom prst="rect">
            <a:avLst/>
          </a:prstGeom>
          <a:noFill/>
          <a:ln>
            <a:noFill/>
          </a:ln>
        </p:spPr>
        <p:txBody>
          <a:bodyPr anchorCtr="0" anchor="t" bIns="45000" lIns="90000" spcFirstLastPara="1" rIns="90000" wrap="square" tIns="45000">
            <a:noAutofit/>
          </a:bodyPr>
          <a:lstStyle/>
          <a:p>
            <a:pPr indent="-342720" lvl="0" marL="343080" marR="0" rtl="0" algn="just">
              <a:lnSpc>
                <a:spcPct val="80000"/>
              </a:lnSpc>
              <a:spcBef>
                <a:spcPts val="0"/>
              </a:spcBef>
              <a:spcAft>
                <a:spcPts val="0"/>
              </a:spcAft>
              <a:buClr>
                <a:srgbClr val="0099CC"/>
              </a:buClr>
              <a:buSzPts val="1680"/>
              <a:buFont typeface="Arial"/>
              <a:buChar char="•"/>
            </a:pPr>
            <a:r>
              <a:rPr b="0" i="0" lang="pt-BR" sz="2400" u="none" cap="none" strike="noStrike">
                <a:solidFill>
                  <a:srgbClr val="FFFFFF"/>
                </a:solidFill>
                <a:latin typeface="Trebuchet MS"/>
                <a:ea typeface="Trebuchet MS"/>
                <a:cs typeface="Trebuchet MS"/>
                <a:sym typeface="Trebuchet MS"/>
              </a:rPr>
              <a:t>Preservação e segurança das vítimas;</a:t>
            </a:r>
            <a:endParaRPr b="0" i="0" sz="2400" u="none" cap="none" strike="noStrike">
              <a:latin typeface="Arial"/>
              <a:ea typeface="Arial"/>
              <a:cs typeface="Arial"/>
              <a:sym typeface="Arial"/>
            </a:endParaRPr>
          </a:p>
          <a:p>
            <a:pPr indent="-342720" lvl="0" marL="343080" marR="0" rtl="0" algn="just">
              <a:lnSpc>
                <a:spcPct val="80000"/>
              </a:lnSpc>
              <a:spcBef>
                <a:spcPts val="499"/>
              </a:spcBef>
              <a:spcAft>
                <a:spcPts val="0"/>
              </a:spcAft>
              <a:buClr>
                <a:srgbClr val="0099CC"/>
              </a:buClr>
              <a:buSzPts val="1680"/>
              <a:buFont typeface="Arial"/>
              <a:buChar char="•"/>
            </a:pPr>
            <a:r>
              <a:rPr b="0" i="0" lang="pt-BR" sz="2400" u="none" cap="none" strike="noStrike">
                <a:solidFill>
                  <a:srgbClr val="FFFFFF"/>
                </a:solidFill>
                <a:latin typeface="Trebuchet MS"/>
                <a:ea typeface="Trebuchet MS"/>
                <a:cs typeface="Trebuchet MS"/>
                <a:sym typeface="Trebuchet MS"/>
              </a:rPr>
              <a:t>Prevenção e erradicação da violência;</a:t>
            </a:r>
            <a:endParaRPr b="0" i="0" sz="2400" u="none" cap="none" strike="noStrike">
              <a:latin typeface="Arial"/>
              <a:ea typeface="Arial"/>
              <a:cs typeface="Arial"/>
              <a:sym typeface="Arial"/>
            </a:endParaRPr>
          </a:p>
          <a:p>
            <a:pPr indent="-342720" lvl="0" marL="343080" marR="0" rtl="0" algn="just">
              <a:lnSpc>
                <a:spcPct val="80000"/>
              </a:lnSpc>
              <a:spcBef>
                <a:spcPts val="499"/>
              </a:spcBef>
              <a:spcAft>
                <a:spcPts val="0"/>
              </a:spcAft>
              <a:buClr>
                <a:srgbClr val="0099CC"/>
              </a:buClr>
              <a:buSzPts val="1680"/>
              <a:buFont typeface="Arial"/>
              <a:buChar char="•"/>
            </a:pPr>
            <a:r>
              <a:rPr b="0" i="0" lang="pt-BR" sz="2400" u="none" cap="none" strike="noStrike">
                <a:solidFill>
                  <a:srgbClr val="FFFFFF"/>
                </a:solidFill>
                <a:latin typeface="Trebuchet MS"/>
                <a:ea typeface="Trebuchet MS"/>
                <a:cs typeface="Trebuchet MS"/>
                <a:sym typeface="Trebuchet MS"/>
              </a:rPr>
              <a:t>Construção de dados e estatísticas;</a:t>
            </a:r>
            <a:endParaRPr b="0" i="0" sz="2400" u="none" cap="none" strike="noStrike">
              <a:latin typeface="Arial"/>
              <a:ea typeface="Arial"/>
              <a:cs typeface="Arial"/>
              <a:sym typeface="Arial"/>
            </a:endParaRPr>
          </a:p>
          <a:p>
            <a:pPr indent="-342720" lvl="0" marL="343080" marR="0" rtl="0" algn="just">
              <a:lnSpc>
                <a:spcPct val="80000"/>
              </a:lnSpc>
              <a:spcBef>
                <a:spcPts val="499"/>
              </a:spcBef>
              <a:spcAft>
                <a:spcPts val="0"/>
              </a:spcAft>
              <a:buClr>
                <a:srgbClr val="0099CC"/>
              </a:buClr>
              <a:buSzPts val="1680"/>
              <a:buFont typeface="Arial"/>
              <a:buChar char="•"/>
            </a:pPr>
            <a:r>
              <a:rPr b="0" i="0" lang="pt-BR" sz="2400" u="none" cap="none" strike="noStrike">
                <a:solidFill>
                  <a:srgbClr val="FFFFFF"/>
                </a:solidFill>
                <a:latin typeface="Trebuchet MS"/>
                <a:ea typeface="Trebuchet MS"/>
                <a:cs typeface="Trebuchet MS"/>
                <a:sym typeface="Trebuchet MS"/>
              </a:rPr>
              <a:t>Melhor implantação de Políticas Públicas (Federal, Estadual e Municipal);</a:t>
            </a:r>
            <a:endParaRPr b="0" i="0" sz="2400" u="none" cap="none" strike="noStrike">
              <a:latin typeface="Arial"/>
              <a:ea typeface="Arial"/>
              <a:cs typeface="Arial"/>
              <a:sym typeface="Arial"/>
            </a:endParaRPr>
          </a:p>
          <a:p>
            <a:pPr indent="-342720" lvl="0" marL="343080" marR="0" rtl="0" algn="just">
              <a:lnSpc>
                <a:spcPct val="80000"/>
              </a:lnSpc>
              <a:spcBef>
                <a:spcPts val="499"/>
              </a:spcBef>
              <a:spcAft>
                <a:spcPts val="0"/>
              </a:spcAft>
              <a:buClr>
                <a:srgbClr val="0099CC"/>
              </a:buClr>
              <a:buSzPts val="1680"/>
              <a:buFont typeface="Arial"/>
              <a:buChar char="•"/>
            </a:pPr>
            <a:r>
              <a:rPr b="0" i="0" lang="pt-BR" sz="2400" u="none" cap="none" strike="noStrike">
                <a:solidFill>
                  <a:srgbClr val="FFFFFF"/>
                </a:solidFill>
                <a:latin typeface="Trebuchet MS"/>
                <a:ea typeface="Trebuchet MS"/>
                <a:cs typeface="Trebuchet MS"/>
                <a:sym typeface="Trebuchet MS"/>
              </a:rPr>
              <a:t>Cumprimento dos Direitos e Garantias Constitucionais;</a:t>
            </a:r>
            <a:endParaRPr b="0" i="0" sz="2400" u="none" cap="none" strike="noStrike">
              <a:latin typeface="Arial"/>
              <a:ea typeface="Arial"/>
              <a:cs typeface="Arial"/>
              <a:sym typeface="Arial"/>
            </a:endParaRPr>
          </a:p>
          <a:p>
            <a:pPr indent="-342720" lvl="0" marL="343080" marR="0" rtl="0" algn="just">
              <a:lnSpc>
                <a:spcPct val="80000"/>
              </a:lnSpc>
              <a:spcBef>
                <a:spcPts val="499"/>
              </a:spcBef>
              <a:spcAft>
                <a:spcPts val="0"/>
              </a:spcAft>
              <a:buClr>
                <a:srgbClr val="0099CC"/>
              </a:buClr>
              <a:buSzPts val="1680"/>
              <a:buFont typeface="Arial"/>
              <a:buChar char="•"/>
            </a:pPr>
            <a:r>
              <a:rPr b="0" i="0" lang="pt-BR" sz="2400" u="none" cap="none" strike="noStrike">
                <a:solidFill>
                  <a:srgbClr val="FFFFFF"/>
                </a:solidFill>
                <a:latin typeface="Trebuchet MS"/>
                <a:ea typeface="Trebuchet MS"/>
                <a:cs typeface="Trebuchet MS"/>
                <a:sym typeface="Trebuchet MS"/>
              </a:rPr>
              <a:t>Colocar as vítimas ou prováveis vítimas, à salvo de toda forma de</a:t>
            </a:r>
            <a:r>
              <a:rPr b="1" i="0" lang="pt-BR" sz="2400" u="none" cap="none" strike="noStrike">
                <a:solidFill>
                  <a:srgbClr val="FFFFFF"/>
                </a:solidFill>
                <a:latin typeface="Trebuchet MS"/>
                <a:ea typeface="Trebuchet MS"/>
                <a:cs typeface="Trebuchet MS"/>
                <a:sym typeface="Trebuchet MS"/>
              </a:rPr>
              <a:t>: </a:t>
            </a:r>
            <a:r>
              <a:rPr b="0" i="0" lang="pt-BR" sz="2400" u="none" cap="none" strike="noStrike">
                <a:solidFill>
                  <a:srgbClr val="FFFFFF"/>
                </a:solidFill>
                <a:latin typeface="Trebuchet MS"/>
                <a:ea typeface="Trebuchet MS"/>
                <a:cs typeface="Trebuchet MS"/>
                <a:sym typeface="Trebuchet MS"/>
              </a:rPr>
              <a:t>negligência, discriminação, exploração, violência, crueldade, opressão.</a:t>
            </a:r>
            <a:endParaRPr b="0" i="0" sz="2400" u="none" cap="none" strike="noStrike">
              <a:latin typeface="Arial"/>
              <a:ea typeface="Arial"/>
              <a:cs typeface="Arial"/>
              <a:sym typeface="Arial"/>
            </a:endParaRPr>
          </a:p>
          <a:p>
            <a:pPr indent="0" lvl="0" marL="0" marR="0" rtl="0" algn="just">
              <a:lnSpc>
                <a:spcPct val="80000"/>
              </a:lnSpc>
              <a:spcBef>
                <a:spcPts val="499"/>
              </a:spcBef>
              <a:spcAft>
                <a:spcPts val="0"/>
              </a:spcAft>
              <a:buNone/>
            </a:pPr>
            <a:r>
              <a:t/>
            </a:r>
            <a:endParaRPr b="0" i="0" sz="2400" u="none" cap="none" strike="noStrike">
              <a:latin typeface="Arial"/>
              <a:ea typeface="Arial"/>
              <a:cs typeface="Arial"/>
              <a:sym typeface="Arial"/>
            </a:endParaRPr>
          </a:p>
        </p:txBody>
      </p:sp>
      <p:sp>
        <p:nvSpPr>
          <p:cNvPr id="575" name="Google Shape;575;p105"/>
          <p:cNvSpPr/>
          <p:nvPr/>
        </p:nvSpPr>
        <p:spPr>
          <a:xfrm>
            <a:off x="1040760" y="1033920"/>
            <a:ext cx="10156680" cy="5169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FFFFFF"/>
                </a:solidFill>
                <a:latin typeface="Trebuchet MS"/>
                <a:ea typeface="Trebuchet MS"/>
                <a:cs typeface="Trebuchet MS"/>
                <a:sym typeface="Trebuchet MS"/>
              </a:rPr>
              <a:t>OBJETIVO DA NOTIFICAÇÃO COMPULSÓRIA	</a:t>
            </a:r>
            <a:endParaRPr b="0" i="0" sz="2800" u="none" cap="none" strike="noStrike">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80" name="Shape 580"/>
        <p:cNvGrpSpPr/>
        <p:nvPr/>
      </p:nvGrpSpPr>
      <p:grpSpPr>
        <a:xfrm>
          <a:off x="0" y="0"/>
          <a:ext cx="0" cy="0"/>
          <a:chOff x="0" y="0"/>
          <a:chExt cx="0" cy="0"/>
        </a:xfrm>
      </p:grpSpPr>
      <p:sp>
        <p:nvSpPr>
          <p:cNvPr id="581" name="Google Shape;581;p106"/>
          <p:cNvSpPr/>
          <p:nvPr/>
        </p:nvSpPr>
        <p:spPr>
          <a:xfrm>
            <a:off x="914400" y="1069200"/>
            <a:ext cx="9498600" cy="451548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1" i="0" lang="pt-BR" sz="2400" u="none" cap="none" strike="noStrike">
                <a:solidFill>
                  <a:srgbClr val="FFFFFF"/>
                </a:solidFill>
                <a:latin typeface="Trebuchet MS"/>
                <a:ea typeface="Trebuchet MS"/>
                <a:cs typeface="Trebuchet MS"/>
                <a:sym typeface="Trebuchet MS"/>
              </a:rPr>
              <a:t>CONSTITUIÇÃO FEDERAL</a:t>
            </a:r>
            <a:endParaRPr b="0" i="0" sz="24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0" i="0" lang="pt-BR" sz="2400" u="none" cap="none" strike="noStrike">
                <a:solidFill>
                  <a:srgbClr val="FFFFFF"/>
                </a:solidFill>
                <a:latin typeface="Trebuchet MS"/>
                <a:ea typeface="Trebuchet MS"/>
                <a:cs typeface="Trebuchet MS"/>
                <a:sym typeface="Trebuchet MS"/>
              </a:rPr>
              <a:t>Art.  1º: PRINCÍPIO DA DIGNIDADE DA PESSOA HUMANA</a:t>
            </a:r>
            <a:endParaRPr b="0" i="0" sz="24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0" i="0" lang="pt-BR" sz="2400" u="none" cap="none" strike="noStrike">
                <a:solidFill>
                  <a:srgbClr val="FFFFFF"/>
                </a:solidFill>
                <a:latin typeface="Trebuchet MS"/>
                <a:ea typeface="Trebuchet MS"/>
                <a:cs typeface="Trebuchet MS"/>
                <a:sym typeface="Trebuchet MS"/>
              </a:rPr>
              <a:t>Art. 6°: DIREITOS SOCIAIS: Garantia à Educação, Saúde, Segurança, Assistência aos desamparados</a:t>
            </a:r>
            <a:endParaRPr b="0" i="0" sz="24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0" i="0" lang="pt-BR" sz="2400" u="none" cap="none" strike="noStrike">
                <a:solidFill>
                  <a:srgbClr val="FFFFFF"/>
                </a:solidFill>
                <a:latin typeface="Trebuchet MS"/>
                <a:ea typeface="Trebuchet MS"/>
                <a:cs typeface="Trebuchet MS"/>
                <a:sym typeface="Trebuchet MS"/>
              </a:rPr>
              <a:t>Art. 226, § 8º: O Estado assegurará a assistência à família na pessoa de cada um dos que a integram, criando mecanismos para coibir a violência no âmbito de suas relações.</a:t>
            </a:r>
            <a:endParaRPr b="0" i="0" sz="24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0" i="0" lang="pt-BR" sz="2400" u="none" cap="none" strike="noStrike">
                <a:solidFill>
                  <a:srgbClr val="FFFFFF"/>
                </a:solidFill>
                <a:latin typeface="Trebuchet MS"/>
                <a:ea typeface="Trebuchet MS"/>
                <a:cs typeface="Trebuchet MS"/>
                <a:sym typeface="Trebuchet MS"/>
              </a:rPr>
              <a:t>Art. 230: A família, a sociedade e o Estado têm o dever de amparar as pessoas idosas, assegurando sua participação na comunidade, defendendo sua dignidade e bem-estar e garantindo-lhes o direito à vida.</a:t>
            </a:r>
            <a:endParaRPr b="0" i="0" sz="24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1" i="0" lang="pt-BR" sz="2400" u="none" cap="none" strike="noStrike">
                <a:solidFill>
                  <a:srgbClr val="FFFFFF"/>
                </a:solidFill>
                <a:latin typeface="Trebuchet MS"/>
                <a:ea typeface="Trebuchet MS"/>
                <a:cs typeface="Trebuchet MS"/>
                <a:sym typeface="Trebuchet MS"/>
              </a:rPr>
              <a:t>E ESTATUTO DO IDOSO</a:t>
            </a:r>
            <a:endParaRPr b="0" i="0" sz="2400" u="none" cap="none" strike="noStrike">
              <a:latin typeface="Arial"/>
              <a:ea typeface="Arial"/>
              <a:cs typeface="Arial"/>
              <a:sym typeface="Arial"/>
            </a:endParaRPr>
          </a:p>
        </p:txBody>
      </p:sp>
      <p:sp>
        <p:nvSpPr>
          <p:cNvPr id="582" name="Google Shape;582;p106"/>
          <p:cNvSpPr/>
          <p:nvPr/>
        </p:nvSpPr>
        <p:spPr>
          <a:xfrm>
            <a:off x="914400" y="302400"/>
            <a:ext cx="10156680" cy="5169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FFFFFF"/>
                </a:solidFill>
                <a:latin typeface="Trebuchet MS"/>
                <a:ea typeface="Trebuchet MS"/>
                <a:cs typeface="Trebuchet MS"/>
                <a:sym typeface="Trebuchet MS"/>
              </a:rPr>
              <a:t>BASE LEGAL	</a:t>
            </a:r>
            <a:endParaRPr b="0" i="0" sz="2800" u="none" cap="none" strike="noStrike">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87" name="Shape 587"/>
        <p:cNvGrpSpPr/>
        <p:nvPr/>
      </p:nvGrpSpPr>
      <p:grpSpPr>
        <a:xfrm>
          <a:off x="0" y="0"/>
          <a:ext cx="0" cy="0"/>
          <a:chOff x="0" y="0"/>
          <a:chExt cx="0" cy="0"/>
        </a:xfrm>
      </p:grpSpPr>
      <p:sp>
        <p:nvSpPr>
          <p:cNvPr id="588" name="Google Shape;588;p107"/>
          <p:cNvSpPr/>
          <p:nvPr/>
        </p:nvSpPr>
        <p:spPr>
          <a:xfrm>
            <a:off x="678960" y="931320"/>
            <a:ext cx="10909080" cy="552132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1" i="0" lang="pt-BR" sz="2200" u="none" cap="none" strike="noStrike">
                <a:solidFill>
                  <a:srgbClr val="FFFFFF"/>
                </a:solidFill>
                <a:latin typeface="Trebuchet MS"/>
                <a:ea typeface="Trebuchet MS"/>
                <a:cs typeface="Trebuchet MS"/>
                <a:sym typeface="Trebuchet MS"/>
              </a:rPr>
              <a:t>SUGESTÃO DE PESQUISA: </a:t>
            </a:r>
            <a:endParaRPr b="0" i="0" sz="22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0" i="0" lang="pt-BR" sz="2200" u="none" cap="none" strike="noStrike">
                <a:solidFill>
                  <a:srgbClr val="FFFFFF"/>
                </a:solidFill>
                <a:latin typeface="Trebuchet MS"/>
                <a:ea typeface="Trebuchet MS"/>
                <a:cs typeface="Trebuchet MS"/>
                <a:sym typeface="Trebuchet MS"/>
              </a:rPr>
              <a:t>http://portalsinan.saude.gov.br/violencia-interpessoal-autoprovocada</a:t>
            </a:r>
            <a:endParaRPr b="0" i="0" sz="22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1" i="0" lang="pt-BR" sz="2200" u="none" cap="none" strike="noStrike">
                <a:solidFill>
                  <a:srgbClr val="FFFFFF"/>
                </a:solidFill>
                <a:latin typeface="Times New Roman"/>
                <a:ea typeface="Times New Roman"/>
                <a:cs typeface="Times New Roman"/>
                <a:sym typeface="Times New Roman"/>
              </a:rPr>
              <a:t>Portaria 204/2016, Ministério da Saúde</a:t>
            </a:r>
            <a:endParaRPr b="0" i="0" sz="22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0" i="0" lang="pt-BR" sz="2200" u="none" cap="none" strike="noStrike">
                <a:solidFill>
                  <a:srgbClr val="FFFFFF"/>
                </a:solidFill>
                <a:latin typeface="Times New Roman"/>
                <a:ea typeface="Times New Roman"/>
                <a:cs typeface="Times New Roman"/>
                <a:sym typeface="Times New Roman"/>
              </a:rPr>
              <a:t>Art. 1°, VI - notificação compulsória: comunicação obrigatória à autoridade de saúde, realizada pelos médicos, profissionais de saúde ou responsáveis pelos estabelecimentos de saúde, públicos ou privados, sobre a ocorrência de suspeita ou confirmação de doença, agravo ou evento de saúde pública, descritos no anexo, podendo ser imediata ou semanal;</a:t>
            </a:r>
            <a:endParaRPr b="0" i="0" sz="22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0" i="0" lang="pt-BR" sz="2200" u="none" cap="none" strike="noStrike">
                <a:solidFill>
                  <a:srgbClr val="FFFFFF"/>
                </a:solidFill>
                <a:latin typeface="Times New Roman"/>
                <a:ea typeface="Times New Roman"/>
                <a:cs typeface="Times New Roman"/>
                <a:sym typeface="Times New Roman"/>
              </a:rPr>
              <a:t>Art. 3º A notificação compulsória é obrigatória para os mé- dicos, outros profissionais de saúde ou responsáveis pelos serviços públicos e privados de saúde, que prestam assistência ao paciente, em conformidade com o art. 8º da Lei nº 6.259, de 30 de outubro de 1975.</a:t>
            </a:r>
            <a:endParaRPr b="0" i="0" sz="22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1" i="0" lang="pt-BR" sz="2200" u="none" cap="none" strike="noStrike">
                <a:solidFill>
                  <a:srgbClr val="FFFFFF"/>
                </a:solidFill>
                <a:latin typeface="Times New Roman"/>
                <a:ea typeface="Times New Roman"/>
                <a:cs typeface="Times New Roman"/>
                <a:sym typeface="Times New Roman"/>
              </a:rPr>
              <a:t>Portaria 242/2015, Secretaria de Estado da Saúde:</a:t>
            </a:r>
            <a:endParaRPr b="0" i="0" sz="2200" u="none" cap="none" strike="noStrike">
              <a:latin typeface="Arial"/>
              <a:ea typeface="Arial"/>
              <a:cs typeface="Arial"/>
              <a:sym typeface="Arial"/>
            </a:endParaRPr>
          </a:p>
          <a:p>
            <a:pPr indent="0" lvl="0" marL="0" marR="0" rtl="0" algn="just">
              <a:lnSpc>
                <a:spcPct val="100000"/>
              </a:lnSpc>
              <a:spcBef>
                <a:spcPts val="601"/>
              </a:spcBef>
              <a:spcAft>
                <a:spcPts val="0"/>
              </a:spcAft>
              <a:buNone/>
            </a:pPr>
            <a:r>
              <a:rPr b="0" i="0" lang="pt-BR" sz="2200" u="none" cap="none" strike="noStrike">
                <a:solidFill>
                  <a:srgbClr val="FFFFFF"/>
                </a:solidFill>
                <a:latin typeface="Times New Roman"/>
                <a:ea typeface="Times New Roman"/>
                <a:cs typeface="Times New Roman"/>
                <a:sym typeface="Times New Roman"/>
              </a:rPr>
              <a:t>Art. 4° A inobservância das obrigações estabelecidas nesta portaria sujeitará o infrator à aplicação das penalidades previstas na legislação.</a:t>
            </a:r>
            <a:endParaRPr b="0" i="0" sz="2200" u="none" cap="none" strike="noStrike">
              <a:latin typeface="Arial"/>
              <a:ea typeface="Arial"/>
              <a:cs typeface="Arial"/>
              <a:sym typeface="Arial"/>
            </a:endParaRPr>
          </a:p>
          <a:p>
            <a:pPr indent="0" lvl="0" marL="0" marR="0" rtl="0" algn="just">
              <a:lnSpc>
                <a:spcPct val="100000"/>
              </a:lnSpc>
              <a:spcBef>
                <a:spcPts val="601"/>
              </a:spcBef>
              <a:spcAft>
                <a:spcPts val="0"/>
              </a:spcAft>
              <a:buNone/>
            </a:pPr>
            <a:r>
              <a:t/>
            </a:r>
            <a:endParaRPr b="0" i="0" sz="2200" u="none" cap="none" strike="noStrike">
              <a:latin typeface="Arial"/>
              <a:ea typeface="Arial"/>
              <a:cs typeface="Arial"/>
              <a:sym typeface="Arial"/>
            </a:endParaRPr>
          </a:p>
          <a:p>
            <a:pPr indent="0" lvl="0" marL="0" marR="0" rtl="0" algn="just">
              <a:lnSpc>
                <a:spcPct val="100000"/>
              </a:lnSpc>
              <a:spcBef>
                <a:spcPts val="601"/>
              </a:spcBef>
              <a:spcAft>
                <a:spcPts val="0"/>
              </a:spcAft>
              <a:buNone/>
            </a:pPr>
            <a:r>
              <a:t/>
            </a:r>
            <a:endParaRPr b="0" i="0" sz="2200" u="none" cap="none" strike="noStrike">
              <a:latin typeface="Arial"/>
              <a:ea typeface="Arial"/>
              <a:cs typeface="Arial"/>
              <a:sym typeface="Arial"/>
            </a:endParaRPr>
          </a:p>
        </p:txBody>
      </p:sp>
      <p:sp>
        <p:nvSpPr>
          <p:cNvPr id="589" name="Google Shape;589;p107"/>
          <p:cNvSpPr/>
          <p:nvPr/>
        </p:nvSpPr>
        <p:spPr>
          <a:xfrm>
            <a:off x="678960" y="302400"/>
            <a:ext cx="10156680" cy="5169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FFFFFF"/>
                </a:solidFill>
                <a:latin typeface="Trebuchet MS"/>
                <a:ea typeface="Trebuchet MS"/>
                <a:cs typeface="Trebuchet MS"/>
                <a:sym typeface="Trebuchet MS"/>
              </a:rPr>
              <a:t>BASE LEGAL</a:t>
            </a:r>
            <a:r>
              <a:rPr b="1" i="0" lang="pt-BR" sz="2800" u="none" cap="none" strike="noStrike">
                <a:solidFill>
                  <a:srgbClr val="000000"/>
                </a:solidFill>
                <a:latin typeface="Trebuchet MS"/>
                <a:ea typeface="Trebuchet MS"/>
                <a:cs typeface="Trebuchet MS"/>
                <a:sym typeface="Trebuchet MS"/>
              </a:rPr>
              <a:t>	</a:t>
            </a:r>
            <a:endParaRPr b="0" i="0" sz="2800" u="none" cap="none" strike="noStrike">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93" name="Shape 593"/>
        <p:cNvGrpSpPr/>
        <p:nvPr/>
      </p:nvGrpSpPr>
      <p:grpSpPr>
        <a:xfrm>
          <a:off x="0" y="0"/>
          <a:ext cx="0" cy="0"/>
          <a:chOff x="0" y="0"/>
          <a:chExt cx="0" cy="0"/>
        </a:xfrm>
      </p:grpSpPr>
      <p:sp>
        <p:nvSpPr>
          <p:cNvPr id="594" name="Google Shape;594;p108"/>
          <p:cNvSpPr/>
          <p:nvPr/>
        </p:nvSpPr>
        <p:spPr>
          <a:xfrm>
            <a:off x="1040760" y="916200"/>
            <a:ext cx="7712280" cy="5169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1" i="0" lang="pt-BR" sz="2800" u="none" cap="none" strike="noStrike">
                <a:solidFill>
                  <a:srgbClr val="FFFFFF"/>
                </a:solidFill>
                <a:latin typeface="Trebuchet MS"/>
                <a:ea typeface="Trebuchet MS"/>
                <a:cs typeface="Trebuchet MS"/>
                <a:sym typeface="Trebuchet MS"/>
              </a:rPr>
              <a:t>ONDE DENUNCIAR?</a:t>
            </a:r>
            <a:endParaRPr b="0" i="0" sz="2800" u="none" cap="none" strike="noStrike">
              <a:latin typeface="Arial"/>
              <a:ea typeface="Arial"/>
              <a:cs typeface="Arial"/>
              <a:sym typeface="Arial"/>
            </a:endParaRPr>
          </a:p>
        </p:txBody>
      </p:sp>
      <p:sp>
        <p:nvSpPr>
          <p:cNvPr id="595" name="Google Shape;595;p108"/>
          <p:cNvSpPr/>
          <p:nvPr/>
        </p:nvSpPr>
        <p:spPr>
          <a:xfrm>
            <a:off x="1040760" y="2020680"/>
            <a:ext cx="8838720" cy="264996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None/>
            </a:pPr>
            <a:r>
              <a:rPr b="0" i="0" lang="pt-BR" sz="2400" u="none" cap="none" strike="noStrike">
                <a:solidFill>
                  <a:srgbClr val="FFFFFF"/>
                </a:solidFill>
                <a:latin typeface="Trebuchet MS"/>
                <a:ea typeface="Trebuchet MS"/>
                <a:cs typeface="Trebuchet MS"/>
                <a:sym typeface="Trebuchet MS"/>
              </a:rPr>
              <a:t>• DISQUE 100</a:t>
            </a:r>
            <a:endParaRPr b="0" i="0" sz="24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400" u="none" cap="none" strike="noStrike">
                <a:solidFill>
                  <a:srgbClr val="FFFFFF"/>
                </a:solidFill>
                <a:latin typeface="Trebuchet MS"/>
                <a:ea typeface="Trebuchet MS"/>
                <a:cs typeface="Trebuchet MS"/>
                <a:sym typeface="Trebuchet MS"/>
              </a:rPr>
              <a:t>•DPCAMI - DELEGACIA ESPECIALIZADA ou DELEGACIA COMUM</a:t>
            </a:r>
            <a:br>
              <a:rPr b="0" i="0" lang="pt-BR" sz="1800" u="none" cap="none" strike="noStrike">
                <a:latin typeface="Arial"/>
                <a:ea typeface="Arial"/>
                <a:cs typeface="Arial"/>
                <a:sym typeface="Arial"/>
              </a:rPr>
            </a:br>
            <a:r>
              <a:rPr b="0" i="0" lang="pt-BR" sz="2400" u="none" cap="none" strike="noStrike">
                <a:solidFill>
                  <a:srgbClr val="FFFFFF"/>
                </a:solidFill>
                <a:latin typeface="Trebuchet MS"/>
                <a:ea typeface="Trebuchet MS"/>
                <a:cs typeface="Trebuchet MS"/>
                <a:sym typeface="Trebuchet MS"/>
              </a:rPr>
              <a:t>• PROCURADORIA DE JUSTIÇA DA COMARCA </a:t>
            </a:r>
            <a:endParaRPr b="0" i="0" sz="24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400" u="none" cap="none" strike="noStrike">
                <a:solidFill>
                  <a:srgbClr val="FFFFFF"/>
                </a:solidFill>
                <a:latin typeface="Trebuchet MS"/>
                <a:ea typeface="Trebuchet MS"/>
                <a:cs typeface="Trebuchet MS"/>
                <a:sym typeface="Trebuchet MS"/>
              </a:rPr>
              <a:t>• CONSELHO MUNICIPAL DO IDOSO </a:t>
            </a:r>
            <a:endParaRPr b="0" i="0" sz="24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400" u="none" cap="none" strike="noStrike">
                <a:solidFill>
                  <a:srgbClr val="FFFFFF"/>
                </a:solidFill>
                <a:latin typeface="Trebuchet MS"/>
                <a:ea typeface="Trebuchet MS"/>
                <a:cs typeface="Trebuchet MS"/>
                <a:sym typeface="Trebuchet MS"/>
              </a:rPr>
              <a:t>• DELEGACIA ELETRÔNICA</a:t>
            </a:r>
            <a:endParaRPr b="0" i="0" sz="24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pt-BR" sz="2400" u="none" cap="none" strike="noStrike">
                <a:solidFill>
                  <a:srgbClr val="FFFFFF"/>
                </a:solidFill>
                <a:latin typeface="Trebuchet MS"/>
                <a:ea typeface="Trebuchet MS"/>
                <a:cs typeface="Trebuchet MS"/>
                <a:sym typeface="Trebuchet MS"/>
              </a:rPr>
              <a:t>http://www.delegaciaeletronica.sc.gov.br/inicio.aspx</a:t>
            </a:r>
            <a:endParaRPr b="0" i="0" sz="2400" u="none" cap="none" strike="noStrike">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99" name="Shape 599"/>
        <p:cNvGrpSpPr/>
        <p:nvPr/>
      </p:nvGrpSpPr>
      <p:grpSpPr>
        <a:xfrm>
          <a:off x="0" y="0"/>
          <a:ext cx="0" cy="0"/>
          <a:chOff x="0" y="0"/>
          <a:chExt cx="0" cy="0"/>
        </a:xfrm>
      </p:grpSpPr>
      <p:sp>
        <p:nvSpPr>
          <p:cNvPr id="600" name="Google Shape;600;p109"/>
          <p:cNvSpPr txBox="1"/>
          <p:nvPr/>
        </p:nvSpPr>
        <p:spPr>
          <a:xfrm>
            <a:off x="809280" y="1632960"/>
            <a:ext cx="9705960" cy="90252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None/>
            </a:pPr>
            <a:r>
              <a:rPr b="0" i="0" lang="pt-BR" sz="5400" u="none" cap="none" strike="noStrike">
                <a:solidFill>
                  <a:srgbClr val="FFFFFF"/>
                </a:solidFill>
                <a:latin typeface="Trebuchet MS"/>
                <a:ea typeface="Trebuchet MS"/>
                <a:cs typeface="Trebuchet MS"/>
                <a:sym typeface="Trebuchet MS"/>
              </a:rPr>
              <a:t>DISQUE 100</a:t>
            </a:r>
            <a:endParaRPr b="0" i="0" sz="5400" u="none" cap="none" strike="noStrike">
              <a:solidFill>
                <a:srgbClr val="FFFFFF"/>
              </a:solidFill>
              <a:latin typeface="Trebuchet MS"/>
              <a:ea typeface="Trebuchet MS"/>
              <a:cs typeface="Trebuchet MS"/>
              <a:sym typeface="Trebuchet MS"/>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04" name="Shape 604"/>
        <p:cNvGrpSpPr/>
        <p:nvPr/>
      </p:nvGrpSpPr>
      <p:grpSpPr>
        <a:xfrm>
          <a:off x="0" y="0"/>
          <a:ext cx="0" cy="0"/>
          <a:chOff x="0" y="0"/>
          <a:chExt cx="0" cy="0"/>
        </a:xfrm>
      </p:grpSpPr>
      <p:sp>
        <p:nvSpPr>
          <p:cNvPr id="605" name="Google Shape;605;p110"/>
          <p:cNvSpPr/>
          <p:nvPr/>
        </p:nvSpPr>
        <p:spPr>
          <a:xfrm>
            <a:off x="1005840" y="2651760"/>
            <a:ext cx="8425080" cy="2466360"/>
          </a:xfrm>
          <a:prstGeom prst="rect">
            <a:avLst/>
          </a:prstGeom>
          <a:noFill/>
          <a:ln>
            <a:noFill/>
          </a:ln>
        </p:spPr>
        <p:txBody>
          <a:bodyPr anchorCtr="0" anchor="t" bIns="45000" lIns="90000" spcFirstLastPara="1" rIns="90000" wrap="square" tIns="45000">
            <a:noAutofit/>
          </a:bodyPr>
          <a:lstStyle/>
          <a:p>
            <a:pPr indent="0" lvl="0" marL="0" marR="0" rtl="0" algn="just">
              <a:lnSpc>
                <a:spcPct val="100000"/>
              </a:lnSpc>
              <a:spcBef>
                <a:spcPts val="0"/>
              </a:spcBef>
              <a:spcAft>
                <a:spcPts val="0"/>
              </a:spcAft>
              <a:buNone/>
            </a:pPr>
            <a:r>
              <a:rPr b="1" i="0" lang="pt-BR" sz="4400" u="none" cap="none" strike="noStrike">
                <a:solidFill>
                  <a:srgbClr val="FFFFFF"/>
                </a:solidFill>
                <a:latin typeface="Trebuchet MS"/>
                <a:ea typeface="Trebuchet MS"/>
                <a:cs typeface="Trebuchet MS"/>
                <a:sym typeface="Trebuchet MS"/>
              </a:rPr>
              <a:t>OBRIGADA!</a:t>
            </a:r>
            <a:endParaRPr b="0" i="0" sz="4400" u="none" cap="none" strike="noStrike">
              <a:latin typeface="Arial"/>
              <a:ea typeface="Arial"/>
              <a:cs typeface="Arial"/>
              <a:sym typeface="Arial"/>
            </a:endParaRPr>
          </a:p>
          <a:p>
            <a:pPr indent="0" lvl="0" marL="0" marR="0" rtl="0" algn="just">
              <a:lnSpc>
                <a:spcPct val="100000"/>
              </a:lnSpc>
              <a:spcBef>
                <a:spcPts val="0"/>
              </a:spcBef>
              <a:spcAft>
                <a:spcPts val="0"/>
              </a:spcAft>
              <a:buNone/>
            </a:pPr>
            <a:r>
              <a:t/>
            </a:r>
            <a:endParaRPr b="0" i="0" sz="4400" u="none" cap="none" strike="noStrike">
              <a:latin typeface="Arial"/>
              <a:ea typeface="Arial"/>
              <a:cs typeface="Arial"/>
              <a:sym typeface="Arial"/>
            </a:endParaRPr>
          </a:p>
          <a:p>
            <a:pPr indent="0" lvl="0" marL="0" marR="0" rtl="0" algn="just">
              <a:lnSpc>
                <a:spcPct val="100000"/>
              </a:lnSpc>
              <a:spcBef>
                <a:spcPts val="0"/>
              </a:spcBef>
              <a:spcAft>
                <a:spcPts val="0"/>
              </a:spcAft>
              <a:buNone/>
            </a:pPr>
            <a:r>
              <a:rPr lang="pt-BR" sz="3200">
                <a:solidFill>
                  <a:srgbClr val="FFFFFF"/>
                </a:solidFill>
                <a:latin typeface="Trebuchet MS"/>
                <a:ea typeface="Trebuchet MS"/>
                <a:cs typeface="Trebuchet MS"/>
                <a:sym typeface="Trebuchet MS"/>
              </a:rPr>
              <a:t>DANIELE MARLA</a:t>
            </a:r>
            <a:endParaRPr sz="3200">
              <a:solidFill>
                <a:srgbClr val="FFFFFF"/>
              </a:solidFill>
              <a:latin typeface="Trebuchet MS"/>
              <a:ea typeface="Trebuchet MS"/>
              <a:cs typeface="Trebuchet MS"/>
              <a:sym typeface="Trebuchet MS"/>
            </a:endParaRPr>
          </a:p>
          <a:p>
            <a:pPr indent="0" lvl="0" marL="0" marR="0" rtl="0" algn="just">
              <a:lnSpc>
                <a:spcPct val="100000"/>
              </a:lnSpc>
              <a:spcBef>
                <a:spcPts val="0"/>
              </a:spcBef>
              <a:spcAft>
                <a:spcPts val="0"/>
              </a:spcAft>
              <a:buNone/>
            </a:pPr>
            <a:r>
              <a:t/>
            </a:r>
            <a:endParaRPr sz="3200">
              <a:solidFill>
                <a:srgbClr val="FFFFFF"/>
              </a:solidFill>
              <a:latin typeface="Trebuchet MS"/>
              <a:ea typeface="Trebuchet MS"/>
              <a:cs typeface="Trebuchet MS"/>
              <a:sym typeface="Trebuchet MS"/>
            </a:endParaRPr>
          </a:p>
          <a:p>
            <a:pPr indent="0" lvl="0" marL="0" marR="0" rtl="0" algn="just">
              <a:lnSpc>
                <a:spcPct val="100000"/>
              </a:lnSpc>
              <a:spcBef>
                <a:spcPts val="0"/>
              </a:spcBef>
              <a:spcAft>
                <a:spcPts val="0"/>
              </a:spcAft>
              <a:buNone/>
            </a:pPr>
            <a:r>
              <a:rPr lang="pt-BR" sz="3200">
                <a:solidFill>
                  <a:srgbClr val="FFFFFF"/>
                </a:solidFill>
                <a:latin typeface="Trebuchet MS"/>
                <a:ea typeface="Trebuchet MS"/>
                <a:cs typeface="Trebuchet MS"/>
                <a:sym typeface="Trebuchet MS"/>
              </a:rPr>
              <a:t>daniele.marla@inss.gov.br</a:t>
            </a:r>
            <a:endParaRPr sz="3200">
              <a:solidFill>
                <a:srgbClr val="FFFFFF"/>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