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00DB3-DBF0-4086-B675-117E7A9610B8}" type="datetimeFigureOut">
              <a:rPr lang="pt-BR" smtClean="0"/>
              <a:t>24/10/2018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382" y="0"/>
            <a:ext cx="9512910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94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Apresentação na tela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Johnny</dc:creator>
  <cp:lastModifiedBy>johnny</cp:lastModifiedBy>
  <cp:revision>1</cp:revision>
  <dcterms:created xsi:type="dcterms:W3CDTF">2018-10-24T19:49:29Z</dcterms:created>
  <dcterms:modified xsi:type="dcterms:W3CDTF">2018-10-24T19:50:58Z</dcterms:modified>
</cp:coreProperties>
</file>